
<file path=[Content_Types].xml><?xml version="1.0" encoding="utf-8"?>
<Types xmlns="http://schemas.openxmlformats.org/package/2006/content-types"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jpeg" ContentType="image/jpeg"/>
  <Override PartName="/ppt/diagrams/data12.xml" ContentType="application/vnd.openxmlformats-officedocument.drawingml.diagramData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Default Extension="gif" ContentType="image/gif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23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810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A1174B-407D-4872-BBA8-DDB0D398D6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5B54CF00-4368-4BCB-8882-B3A5A498C627}">
      <dgm:prSet/>
      <dgm:spPr/>
      <dgm:t>
        <a:bodyPr/>
        <a:lstStyle/>
        <a:p>
          <a:pPr rtl="0" latinLnBrk="1"/>
          <a:r>
            <a:rPr lang="en-US" altLang="ko-KR" dirty="0" smtClean="0"/>
            <a:t>- </a:t>
          </a:r>
          <a:r>
            <a:rPr lang="ko-KR" dirty="0" err="1" smtClean="0"/>
            <a:t>환황해권</a:t>
          </a:r>
          <a:r>
            <a:rPr lang="ko-KR" dirty="0" smtClean="0"/>
            <a:t> 시대의 도래</a:t>
          </a:r>
          <a:endParaRPr lang="en-US" dirty="0"/>
        </a:p>
      </dgm:t>
    </dgm:pt>
    <dgm:pt modelId="{733542F3-DAE8-4813-8DD1-68C42206E0DF}" type="parTrans" cxnId="{AAF2568A-FDF8-4A2C-B200-CB498F244B06}">
      <dgm:prSet/>
      <dgm:spPr/>
      <dgm:t>
        <a:bodyPr/>
        <a:lstStyle/>
        <a:p>
          <a:pPr latinLnBrk="1"/>
          <a:endParaRPr lang="ko-KR" altLang="en-US"/>
        </a:p>
      </dgm:t>
    </dgm:pt>
    <dgm:pt modelId="{B64EDEC2-56AA-4ECC-BFF9-2986EA3493DD}" type="sibTrans" cxnId="{AAF2568A-FDF8-4A2C-B200-CB498F244B06}">
      <dgm:prSet/>
      <dgm:spPr/>
      <dgm:t>
        <a:bodyPr/>
        <a:lstStyle/>
        <a:p>
          <a:pPr latinLnBrk="1"/>
          <a:endParaRPr lang="ko-KR" altLang="en-US"/>
        </a:p>
      </dgm:t>
    </dgm:pt>
    <dgm:pt modelId="{D6EEF8BE-5BBF-4529-B381-5886254D7FAE}">
      <dgm:prSet/>
      <dgm:spPr/>
      <dgm:t>
        <a:bodyPr/>
        <a:lstStyle/>
        <a:p>
          <a:pPr rtl="0" latinLnBrk="1"/>
          <a:r>
            <a:rPr lang="en-US" altLang="ko-KR" dirty="0" smtClean="0"/>
            <a:t>- </a:t>
          </a:r>
          <a:r>
            <a:rPr lang="ko-KR" dirty="0" smtClean="0"/>
            <a:t>자유무역협정과 농산물시장 개방</a:t>
          </a:r>
          <a:endParaRPr lang="ko-KR" dirty="0"/>
        </a:p>
      </dgm:t>
    </dgm:pt>
    <dgm:pt modelId="{793FD90F-549E-4769-8222-71C827F7200D}" type="parTrans" cxnId="{171C76AB-C8E7-41BF-AF1E-005CD13E1AA6}">
      <dgm:prSet/>
      <dgm:spPr/>
      <dgm:t>
        <a:bodyPr/>
        <a:lstStyle/>
        <a:p>
          <a:pPr latinLnBrk="1"/>
          <a:endParaRPr lang="ko-KR" altLang="en-US"/>
        </a:p>
      </dgm:t>
    </dgm:pt>
    <dgm:pt modelId="{B56D9AAF-0F60-47CD-AB8F-C6EC2A17F8C5}" type="sibTrans" cxnId="{171C76AB-C8E7-41BF-AF1E-005CD13E1AA6}">
      <dgm:prSet/>
      <dgm:spPr/>
      <dgm:t>
        <a:bodyPr/>
        <a:lstStyle/>
        <a:p>
          <a:pPr latinLnBrk="1"/>
          <a:endParaRPr lang="ko-KR" altLang="en-US"/>
        </a:p>
      </dgm:t>
    </dgm:pt>
    <dgm:pt modelId="{13E78739-7D51-4712-B960-C991075D7370}" type="pres">
      <dgm:prSet presAssocID="{0EA1174B-407D-4872-BBA8-DDB0D398D6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EAABF7E-5782-4E2F-9AE6-DF0E7DA70755}" type="pres">
      <dgm:prSet presAssocID="{5B54CF00-4368-4BCB-8882-B3A5A498C62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4B9BD59-6DA0-4FAD-AE08-C6E52B7C56D1}" type="pres">
      <dgm:prSet presAssocID="{B64EDEC2-56AA-4ECC-BFF9-2986EA3493DD}" presName="spacer" presStyleCnt="0"/>
      <dgm:spPr/>
    </dgm:pt>
    <dgm:pt modelId="{B878CE38-D98C-4F85-87A1-85EDD920AA73}" type="pres">
      <dgm:prSet presAssocID="{D6EEF8BE-5BBF-4529-B381-5886254D7FAE}" presName="parentText" presStyleLbl="node1" presStyleIdx="1" presStyleCnt="2" custLinFactNeighborY="4540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71C76AB-C8E7-41BF-AF1E-005CD13E1AA6}" srcId="{0EA1174B-407D-4872-BBA8-DDB0D398D6C4}" destId="{D6EEF8BE-5BBF-4529-B381-5886254D7FAE}" srcOrd="1" destOrd="0" parTransId="{793FD90F-549E-4769-8222-71C827F7200D}" sibTransId="{B56D9AAF-0F60-47CD-AB8F-C6EC2A17F8C5}"/>
    <dgm:cxn modelId="{AAF2568A-FDF8-4A2C-B200-CB498F244B06}" srcId="{0EA1174B-407D-4872-BBA8-DDB0D398D6C4}" destId="{5B54CF00-4368-4BCB-8882-B3A5A498C627}" srcOrd="0" destOrd="0" parTransId="{733542F3-DAE8-4813-8DD1-68C42206E0DF}" sibTransId="{B64EDEC2-56AA-4ECC-BFF9-2986EA3493DD}"/>
    <dgm:cxn modelId="{5111DC48-FCC1-48A7-AA50-316474608F92}" type="presOf" srcId="{5B54CF00-4368-4BCB-8882-B3A5A498C627}" destId="{5EAABF7E-5782-4E2F-9AE6-DF0E7DA70755}" srcOrd="0" destOrd="0" presId="urn:microsoft.com/office/officeart/2005/8/layout/vList2"/>
    <dgm:cxn modelId="{F2BE5343-D2A1-46A4-9CFF-0B1AE7C8EC43}" type="presOf" srcId="{D6EEF8BE-5BBF-4529-B381-5886254D7FAE}" destId="{B878CE38-D98C-4F85-87A1-85EDD920AA73}" srcOrd="0" destOrd="0" presId="urn:microsoft.com/office/officeart/2005/8/layout/vList2"/>
    <dgm:cxn modelId="{23F75DBE-5308-4D29-927E-491587FBFFFF}" type="presOf" srcId="{0EA1174B-407D-4872-BBA8-DDB0D398D6C4}" destId="{13E78739-7D51-4712-B960-C991075D7370}" srcOrd="0" destOrd="0" presId="urn:microsoft.com/office/officeart/2005/8/layout/vList2"/>
    <dgm:cxn modelId="{848577FE-0C7F-4C57-BE15-0503D9C8EF2B}" type="presParOf" srcId="{13E78739-7D51-4712-B960-C991075D7370}" destId="{5EAABF7E-5782-4E2F-9AE6-DF0E7DA70755}" srcOrd="0" destOrd="0" presId="urn:microsoft.com/office/officeart/2005/8/layout/vList2"/>
    <dgm:cxn modelId="{44C1ACDD-C19B-4B63-9AEE-7B8FD7192B75}" type="presParOf" srcId="{13E78739-7D51-4712-B960-C991075D7370}" destId="{E4B9BD59-6DA0-4FAD-AE08-C6E52B7C56D1}" srcOrd="1" destOrd="0" presId="urn:microsoft.com/office/officeart/2005/8/layout/vList2"/>
    <dgm:cxn modelId="{8A2BB5EC-6E49-4436-A2D2-F93BB1264274}" type="presParOf" srcId="{13E78739-7D51-4712-B960-C991075D7370}" destId="{B878CE38-D98C-4F85-87A1-85EDD920AA73}" srcOrd="2" destOrd="0" presId="urn:microsoft.com/office/officeart/2005/8/layout/vList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73A2F79-73B0-459B-8624-6A61F8D8FB63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latinLnBrk="1"/>
          <a:endParaRPr lang="ko-KR" altLang="en-US"/>
        </a:p>
      </dgm:t>
    </dgm:pt>
    <dgm:pt modelId="{DD6010CD-24ED-4FB0-A7A3-A1254CFD1FC3}">
      <dgm:prSet/>
      <dgm:spPr/>
      <dgm:t>
        <a:bodyPr/>
        <a:lstStyle/>
        <a:p>
          <a:pPr rtl="0" latinLnBrk="1"/>
          <a:r>
            <a:rPr lang="ko-KR" dirty="0" smtClean="0"/>
            <a:t>가</a:t>
          </a:r>
          <a:r>
            <a:rPr lang="en-US" dirty="0" smtClean="0"/>
            <a:t>. </a:t>
          </a:r>
          <a:r>
            <a:rPr lang="ko-KR" dirty="0" smtClean="0"/>
            <a:t>자동차 부품 제조업 클러스터 육성</a:t>
          </a:r>
          <a:endParaRPr lang="en-US" dirty="0"/>
        </a:p>
      </dgm:t>
    </dgm:pt>
    <dgm:pt modelId="{CDB33D94-B470-4341-BA84-3AE0DA32DF2B}" type="parTrans" cxnId="{8F0282A9-7D5D-4C52-AFE7-4597D18B893C}">
      <dgm:prSet/>
      <dgm:spPr/>
      <dgm:t>
        <a:bodyPr/>
        <a:lstStyle/>
        <a:p>
          <a:pPr latinLnBrk="1"/>
          <a:endParaRPr lang="ko-KR" altLang="en-US"/>
        </a:p>
      </dgm:t>
    </dgm:pt>
    <dgm:pt modelId="{4A1177FF-D505-4946-A6F2-F73892E61CF8}" type="sibTrans" cxnId="{8F0282A9-7D5D-4C52-AFE7-4597D18B893C}">
      <dgm:prSet/>
      <dgm:spPr/>
      <dgm:t>
        <a:bodyPr/>
        <a:lstStyle/>
        <a:p>
          <a:pPr latinLnBrk="1"/>
          <a:endParaRPr lang="ko-KR" altLang="en-US"/>
        </a:p>
      </dgm:t>
    </dgm:pt>
    <dgm:pt modelId="{BBF99475-D16C-4629-AD9E-0F9F66D56211}">
      <dgm:prSet/>
      <dgm:spPr/>
      <dgm:t>
        <a:bodyPr/>
        <a:lstStyle/>
        <a:p>
          <a:pPr rtl="0" latinLnBrk="1"/>
          <a:r>
            <a:rPr lang="ko-KR" dirty="0" smtClean="0"/>
            <a:t>나</a:t>
          </a:r>
          <a:r>
            <a:rPr lang="en-US" dirty="0" smtClean="0"/>
            <a:t>. </a:t>
          </a:r>
          <a:r>
            <a:rPr lang="ko-KR" dirty="0" smtClean="0"/>
            <a:t>기계</a:t>
          </a:r>
          <a:r>
            <a:rPr lang="en-US" dirty="0" smtClean="0"/>
            <a:t>(</a:t>
          </a:r>
          <a:r>
            <a:rPr lang="ko-KR" dirty="0" smtClean="0"/>
            <a:t>농기계</a:t>
          </a:r>
          <a:r>
            <a:rPr lang="en-US" dirty="0" smtClean="0"/>
            <a:t>) </a:t>
          </a:r>
          <a:r>
            <a:rPr lang="ko-KR" dirty="0" smtClean="0"/>
            <a:t>제조업 클러스터</a:t>
          </a:r>
          <a:endParaRPr lang="ko-KR" dirty="0"/>
        </a:p>
      </dgm:t>
    </dgm:pt>
    <dgm:pt modelId="{48FB6DAA-2A06-4A8F-BB10-2AB13D49B561}" type="parTrans" cxnId="{0501C12D-9164-49BB-9F1A-C6D5BBFF5365}">
      <dgm:prSet/>
      <dgm:spPr/>
      <dgm:t>
        <a:bodyPr/>
        <a:lstStyle/>
        <a:p>
          <a:pPr latinLnBrk="1"/>
          <a:endParaRPr lang="ko-KR" altLang="en-US"/>
        </a:p>
      </dgm:t>
    </dgm:pt>
    <dgm:pt modelId="{454C3B5E-98E7-4F23-955D-2520C95A8041}" type="sibTrans" cxnId="{0501C12D-9164-49BB-9F1A-C6D5BBFF5365}">
      <dgm:prSet/>
      <dgm:spPr/>
      <dgm:t>
        <a:bodyPr/>
        <a:lstStyle/>
        <a:p>
          <a:pPr latinLnBrk="1"/>
          <a:endParaRPr lang="ko-KR" altLang="en-US"/>
        </a:p>
      </dgm:t>
    </dgm:pt>
    <dgm:pt modelId="{E99DDF82-4E7C-4DD3-8BB6-A8B8069FE88D}" type="pres">
      <dgm:prSet presAssocID="{173A2F79-73B0-459B-8624-6A61F8D8FB63}" presName="compositeShape" presStyleCnt="0">
        <dgm:presLayoutVars>
          <dgm:dir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9DF3AE4-3DC6-4958-8BAF-B2B3FC5A39E9}" type="pres">
      <dgm:prSet presAssocID="{173A2F79-73B0-459B-8624-6A61F8D8FB63}" presName="pyramid" presStyleLbl="node1" presStyleIdx="0" presStyleCnt="1" custLinFactNeighborX="147"/>
      <dgm:spPr/>
    </dgm:pt>
    <dgm:pt modelId="{A2F00E1A-E728-41E2-B46C-3FC5885C045C}" type="pres">
      <dgm:prSet presAssocID="{173A2F79-73B0-459B-8624-6A61F8D8FB63}" presName="theList" presStyleCnt="0"/>
      <dgm:spPr/>
    </dgm:pt>
    <dgm:pt modelId="{3D809D01-0924-4D71-89EB-FCA448B6F42E}" type="pres">
      <dgm:prSet presAssocID="{DD6010CD-24ED-4FB0-A7A3-A1254CFD1FC3}" presName="a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F5AB978-701E-4272-BBE8-55051D5F4639}" type="pres">
      <dgm:prSet presAssocID="{DD6010CD-24ED-4FB0-A7A3-A1254CFD1FC3}" presName="aSpace" presStyleCnt="0"/>
      <dgm:spPr/>
    </dgm:pt>
    <dgm:pt modelId="{B3B4B8E8-2771-4C2F-AC19-92B775F08DEF}" type="pres">
      <dgm:prSet presAssocID="{BBF99475-D16C-4629-AD9E-0F9F66D56211}" presName="aNode" presStyleLbl="fgAcc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DCB62C0-27DE-441A-9F9B-336D6CB14A74}" type="pres">
      <dgm:prSet presAssocID="{BBF99475-D16C-4629-AD9E-0F9F66D56211}" presName="aSpace" presStyleCnt="0"/>
      <dgm:spPr/>
    </dgm:pt>
  </dgm:ptLst>
  <dgm:cxnLst>
    <dgm:cxn modelId="{0501C12D-9164-49BB-9F1A-C6D5BBFF5365}" srcId="{173A2F79-73B0-459B-8624-6A61F8D8FB63}" destId="{BBF99475-D16C-4629-AD9E-0F9F66D56211}" srcOrd="1" destOrd="0" parTransId="{48FB6DAA-2A06-4A8F-BB10-2AB13D49B561}" sibTransId="{454C3B5E-98E7-4F23-955D-2520C95A8041}"/>
    <dgm:cxn modelId="{6D92C11E-5D6A-4F4A-8FF6-E3446DC2B5DC}" type="presOf" srcId="{173A2F79-73B0-459B-8624-6A61F8D8FB63}" destId="{E99DDF82-4E7C-4DD3-8BB6-A8B8069FE88D}" srcOrd="0" destOrd="0" presId="urn:microsoft.com/office/officeart/2005/8/layout/pyramid2"/>
    <dgm:cxn modelId="{FD0BDC6A-AD90-4083-802C-1071DAB7B146}" type="presOf" srcId="{BBF99475-D16C-4629-AD9E-0F9F66D56211}" destId="{B3B4B8E8-2771-4C2F-AC19-92B775F08DEF}" srcOrd="0" destOrd="0" presId="urn:microsoft.com/office/officeart/2005/8/layout/pyramid2"/>
    <dgm:cxn modelId="{EC6B1250-7551-4590-A6BF-E9ECCFFC8BE3}" type="presOf" srcId="{DD6010CD-24ED-4FB0-A7A3-A1254CFD1FC3}" destId="{3D809D01-0924-4D71-89EB-FCA448B6F42E}" srcOrd="0" destOrd="0" presId="urn:microsoft.com/office/officeart/2005/8/layout/pyramid2"/>
    <dgm:cxn modelId="{8F0282A9-7D5D-4C52-AFE7-4597D18B893C}" srcId="{173A2F79-73B0-459B-8624-6A61F8D8FB63}" destId="{DD6010CD-24ED-4FB0-A7A3-A1254CFD1FC3}" srcOrd="0" destOrd="0" parTransId="{CDB33D94-B470-4341-BA84-3AE0DA32DF2B}" sibTransId="{4A1177FF-D505-4946-A6F2-F73892E61CF8}"/>
    <dgm:cxn modelId="{CC2BE9E0-19D3-4901-A23F-5DA1443FA5A0}" type="presParOf" srcId="{E99DDF82-4E7C-4DD3-8BB6-A8B8069FE88D}" destId="{59DF3AE4-3DC6-4958-8BAF-B2B3FC5A39E9}" srcOrd="0" destOrd="0" presId="urn:microsoft.com/office/officeart/2005/8/layout/pyramid2"/>
    <dgm:cxn modelId="{3FF00213-A546-4162-8955-1E069CF8C4E3}" type="presParOf" srcId="{E99DDF82-4E7C-4DD3-8BB6-A8B8069FE88D}" destId="{A2F00E1A-E728-41E2-B46C-3FC5885C045C}" srcOrd="1" destOrd="0" presId="urn:microsoft.com/office/officeart/2005/8/layout/pyramid2"/>
    <dgm:cxn modelId="{9B39D4FA-AF22-4F0E-80C0-5A0E09FDDF1A}" type="presParOf" srcId="{A2F00E1A-E728-41E2-B46C-3FC5885C045C}" destId="{3D809D01-0924-4D71-89EB-FCA448B6F42E}" srcOrd="0" destOrd="0" presId="urn:microsoft.com/office/officeart/2005/8/layout/pyramid2"/>
    <dgm:cxn modelId="{BBCB5A41-E003-47FA-969C-E080A7286B74}" type="presParOf" srcId="{A2F00E1A-E728-41E2-B46C-3FC5885C045C}" destId="{DF5AB978-701E-4272-BBE8-55051D5F4639}" srcOrd="1" destOrd="0" presId="urn:microsoft.com/office/officeart/2005/8/layout/pyramid2"/>
    <dgm:cxn modelId="{6A58E5E1-9A9C-43CA-A907-5E89BEE209F3}" type="presParOf" srcId="{A2F00E1A-E728-41E2-B46C-3FC5885C045C}" destId="{B3B4B8E8-2771-4C2F-AC19-92B775F08DEF}" srcOrd="2" destOrd="0" presId="urn:microsoft.com/office/officeart/2005/8/layout/pyramid2"/>
    <dgm:cxn modelId="{1BDA5F7C-E604-4BB0-B91A-B287E975E263}" type="presParOf" srcId="{A2F00E1A-E728-41E2-B46C-3FC5885C045C}" destId="{ADCB62C0-27DE-441A-9F9B-336D6CB14A74}" srcOrd="3" destOrd="0" presId="urn:microsoft.com/office/officeart/2005/8/layout/pyramid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1005871-B5F9-4682-9ED1-7959792AD84C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342784F2-413A-4121-A02D-3BDCF3DB0001}">
      <dgm:prSet custT="1"/>
      <dgm:spPr/>
      <dgm:t>
        <a:bodyPr/>
        <a:lstStyle/>
        <a:p>
          <a:pPr rtl="0" latinLnBrk="1"/>
          <a:r>
            <a:rPr lang="ko-KR" sz="1100" dirty="0" smtClean="0"/>
            <a:t>◦ 전북의 유망 </a:t>
          </a:r>
          <a:r>
            <a:rPr lang="en-US" sz="1100" dirty="0" smtClean="0"/>
            <a:t>RFT</a:t>
          </a:r>
          <a:r>
            <a:rPr lang="ko-KR" sz="1100" dirty="0" smtClean="0"/>
            <a:t>산업으로 방사선 기반 기계 및 장치산업</a:t>
          </a:r>
          <a:r>
            <a:rPr lang="en-US" sz="1100" dirty="0" smtClean="0"/>
            <a:t>, </a:t>
          </a:r>
          <a:r>
            <a:rPr lang="ko-KR" sz="1100" dirty="0" smtClean="0"/>
            <a:t>방사선 기반 생물</a:t>
          </a:r>
          <a:r>
            <a:rPr lang="en-US" sz="1100" dirty="0" smtClean="0"/>
            <a:t>․</a:t>
          </a:r>
          <a:r>
            <a:rPr lang="ko-KR" sz="1100" dirty="0" smtClean="0"/>
            <a:t>환경산업</a:t>
          </a:r>
          <a:r>
            <a:rPr lang="en-US" sz="1100" dirty="0" smtClean="0"/>
            <a:t>, </a:t>
          </a:r>
          <a:r>
            <a:rPr lang="ko-KR" sz="1100" dirty="0" smtClean="0"/>
            <a:t>방사선 기반 </a:t>
          </a:r>
          <a:r>
            <a:rPr lang="ko-KR" sz="1100" dirty="0" err="1" smtClean="0"/>
            <a:t>나노</a:t>
          </a:r>
          <a:r>
            <a:rPr lang="ko-KR" sz="1100" dirty="0" smtClean="0"/>
            <a:t> 및 신소재 개발 산업 선정</a:t>
          </a:r>
          <a:endParaRPr lang="ko-KR" sz="1100" dirty="0"/>
        </a:p>
      </dgm:t>
    </dgm:pt>
    <dgm:pt modelId="{4FE944AF-2658-400E-BA54-CC17BD8B558C}" type="parTrans" cxnId="{64796007-A965-479F-A5D5-957A050122EE}">
      <dgm:prSet/>
      <dgm:spPr/>
      <dgm:t>
        <a:bodyPr/>
        <a:lstStyle/>
        <a:p>
          <a:pPr latinLnBrk="1"/>
          <a:endParaRPr lang="ko-KR" altLang="en-US"/>
        </a:p>
      </dgm:t>
    </dgm:pt>
    <dgm:pt modelId="{8F33409D-E03B-434D-AFA8-B2A84704FEF7}" type="sibTrans" cxnId="{64796007-A965-479F-A5D5-957A050122EE}">
      <dgm:prSet/>
      <dgm:spPr/>
      <dgm:t>
        <a:bodyPr/>
        <a:lstStyle/>
        <a:p>
          <a:pPr latinLnBrk="1"/>
          <a:endParaRPr lang="ko-KR" altLang="en-US"/>
        </a:p>
      </dgm:t>
    </dgm:pt>
    <dgm:pt modelId="{CECEEB2A-5C07-4847-B487-DD4EC85C9FFC}">
      <dgm:prSet custT="1"/>
      <dgm:spPr/>
      <dgm:t>
        <a:bodyPr/>
        <a:lstStyle/>
        <a:p>
          <a:pPr rtl="0" latinLnBrk="1"/>
          <a:r>
            <a:rPr lang="ko-KR" sz="1100" dirty="0" smtClean="0"/>
            <a:t>◦ </a:t>
          </a:r>
          <a:r>
            <a:rPr lang="ko-KR" sz="1100" dirty="0" err="1" smtClean="0"/>
            <a:t>전군권에</a:t>
          </a:r>
          <a:r>
            <a:rPr lang="ko-KR" sz="1100" dirty="0" smtClean="0"/>
            <a:t> </a:t>
          </a:r>
          <a:r>
            <a:rPr lang="en-US" sz="1100" dirty="0" smtClean="0"/>
            <a:t>RFT</a:t>
          </a:r>
          <a:r>
            <a:rPr lang="ko-KR" sz="1100" dirty="0" smtClean="0"/>
            <a:t>산업진흥원</a:t>
          </a:r>
          <a:r>
            <a:rPr lang="en-US" sz="1100" dirty="0" smtClean="0"/>
            <a:t>, </a:t>
          </a:r>
          <a:r>
            <a:rPr lang="ko-KR" sz="1100" dirty="0" smtClean="0"/>
            <a:t>고등</a:t>
          </a:r>
          <a:r>
            <a:rPr lang="en-US" sz="1100" dirty="0" smtClean="0"/>
            <a:t>RFT</a:t>
          </a:r>
          <a:r>
            <a:rPr lang="ko-KR" sz="1100" dirty="0" smtClean="0"/>
            <a:t>기술원</a:t>
          </a:r>
          <a:r>
            <a:rPr lang="en-US" sz="1100" dirty="0" smtClean="0"/>
            <a:t>, </a:t>
          </a:r>
          <a:r>
            <a:rPr lang="ko-KR" sz="1100" dirty="0" err="1" smtClean="0"/>
            <a:t>원연분소</a:t>
          </a:r>
          <a:r>
            <a:rPr lang="en-US" sz="1100" dirty="0" smtClean="0"/>
            <a:t>, </a:t>
          </a:r>
          <a:r>
            <a:rPr lang="ko-KR" sz="1100" dirty="0" smtClean="0"/>
            <a:t>과학산업단지 설치 제시</a:t>
          </a:r>
          <a:endParaRPr lang="ko-KR" sz="1100" dirty="0"/>
        </a:p>
      </dgm:t>
    </dgm:pt>
    <dgm:pt modelId="{5CD2C55B-15B9-4E85-8983-D926EC7A43C1}" type="parTrans" cxnId="{96E80B2D-0483-4404-A1A3-C73755508B42}">
      <dgm:prSet/>
      <dgm:spPr/>
      <dgm:t>
        <a:bodyPr/>
        <a:lstStyle/>
        <a:p>
          <a:pPr latinLnBrk="1"/>
          <a:endParaRPr lang="ko-KR" altLang="en-US"/>
        </a:p>
      </dgm:t>
    </dgm:pt>
    <dgm:pt modelId="{EB8D33FB-F238-4E3C-924D-CC11B4E74D37}" type="sibTrans" cxnId="{96E80B2D-0483-4404-A1A3-C73755508B42}">
      <dgm:prSet/>
      <dgm:spPr/>
      <dgm:t>
        <a:bodyPr/>
        <a:lstStyle/>
        <a:p>
          <a:pPr latinLnBrk="1"/>
          <a:endParaRPr lang="ko-KR" altLang="en-US"/>
        </a:p>
      </dgm:t>
    </dgm:pt>
    <dgm:pt modelId="{927C75EB-9C43-42AC-A127-3979F7C522CD}">
      <dgm:prSet custT="1"/>
      <dgm:spPr/>
      <dgm:t>
        <a:bodyPr/>
        <a:lstStyle/>
        <a:p>
          <a:pPr rtl="0" latinLnBrk="1"/>
          <a:r>
            <a:rPr lang="ko-KR" sz="1100" dirty="0" smtClean="0"/>
            <a:t>◦ 전주과학산업연구단지를 배후 </a:t>
          </a:r>
          <a:r>
            <a:rPr lang="en-US" sz="1100" dirty="0" smtClean="0"/>
            <a:t>RFT</a:t>
          </a:r>
          <a:r>
            <a:rPr lang="ko-KR" sz="1100" dirty="0" smtClean="0"/>
            <a:t>산업단지로 활용</a:t>
          </a:r>
          <a:endParaRPr lang="ko-KR" sz="1100" dirty="0"/>
        </a:p>
      </dgm:t>
    </dgm:pt>
    <dgm:pt modelId="{9F30B592-C599-4995-9036-A849654043C0}" type="parTrans" cxnId="{02B8D0AD-325D-40A1-9EB6-20A1C52A4E2F}">
      <dgm:prSet/>
      <dgm:spPr/>
      <dgm:t>
        <a:bodyPr/>
        <a:lstStyle/>
        <a:p>
          <a:pPr latinLnBrk="1"/>
          <a:endParaRPr lang="ko-KR" altLang="en-US"/>
        </a:p>
      </dgm:t>
    </dgm:pt>
    <dgm:pt modelId="{CB4DEE3B-B1A9-4947-BFF7-2BBB4A02AA47}" type="sibTrans" cxnId="{02B8D0AD-325D-40A1-9EB6-20A1C52A4E2F}">
      <dgm:prSet/>
      <dgm:spPr/>
      <dgm:t>
        <a:bodyPr/>
        <a:lstStyle/>
        <a:p>
          <a:pPr latinLnBrk="1"/>
          <a:endParaRPr lang="ko-KR" altLang="en-US"/>
        </a:p>
      </dgm:t>
    </dgm:pt>
    <dgm:pt modelId="{496F0C53-A91F-4D81-BCD8-B485D37730E5}" type="pres">
      <dgm:prSet presAssocID="{F1005871-B5F9-4682-9ED1-7959792AD84C}" presName="compositeShape" presStyleCnt="0">
        <dgm:presLayoutVars>
          <dgm:dir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62F666E-749C-478B-AC44-5FA24F7575B0}" type="pres">
      <dgm:prSet presAssocID="{F1005871-B5F9-4682-9ED1-7959792AD84C}" presName="pyramid" presStyleLbl="node1" presStyleIdx="0" presStyleCnt="1"/>
      <dgm:spPr/>
    </dgm:pt>
    <dgm:pt modelId="{074A9591-45C4-4819-8319-66E51BF655AD}" type="pres">
      <dgm:prSet presAssocID="{F1005871-B5F9-4682-9ED1-7959792AD84C}" presName="theList" presStyleCnt="0"/>
      <dgm:spPr/>
    </dgm:pt>
    <dgm:pt modelId="{04C616DD-FD7C-4B4F-9945-BAF2FC635D21}" type="pres">
      <dgm:prSet presAssocID="{342784F2-413A-4121-A02D-3BDCF3DB0001}" presName="aNode" presStyleLbl="fgAcc1" presStyleIdx="0" presStyleCnt="3" custScaleX="220374" custLinFactNeighborX="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B7064E5-A696-44A0-80BB-24979D74999F}" type="pres">
      <dgm:prSet presAssocID="{342784F2-413A-4121-A02D-3BDCF3DB0001}" presName="aSpace" presStyleCnt="0"/>
      <dgm:spPr/>
    </dgm:pt>
    <dgm:pt modelId="{01AA63DA-53AE-4071-A438-3B8383E4B7F1}" type="pres">
      <dgm:prSet presAssocID="{CECEEB2A-5C07-4847-B487-DD4EC85C9FFC}" presName="aNode" presStyleLbl="fgAcc1" presStyleIdx="1" presStyleCnt="3" custScaleX="220374" custLinFactNeighborX="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C92AAB1-A0E2-4B2F-ADCF-537F4366AA7C}" type="pres">
      <dgm:prSet presAssocID="{CECEEB2A-5C07-4847-B487-DD4EC85C9FFC}" presName="aSpace" presStyleCnt="0"/>
      <dgm:spPr/>
    </dgm:pt>
    <dgm:pt modelId="{2FB09B5B-9B17-4B6B-95AB-4034649BB5E6}" type="pres">
      <dgm:prSet presAssocID="{927C75EB-9C43-42AC-A127-3979F7C522CD}" presName="aNode" presStyleLbl="fgAcc1" presStyleIdx="2" presStyleCnt="3" custScaleX="220374" custLinFactNeighborX="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4791FA9-08B3-4BEE-ACD1-E917AE0158CA}" type="pres">
      <dgm:prSet presAssocID="{927C75EB-9C43-42AC-A127-3979F7C522CD}" presName="aSpace" presStyleCnt="0"/>
      <dgm:spPr/>
    </dgm:pt>
  </dgm:ptLst>
  <dgm:cxnLst>
    <dgm:cxn modelId="{02B8D0AD-325D-40A1-9EB6-20A1C52A4E2F}" srcId="{F1005871-B5F9-4682-9ED1-7959792AD84C}" destId="{927C75EB-9C43-42AC-A127-3979F7C522CD}" srcOrd="2" destOrd="0" parTransId="{9F30B592-C599-4995-9036-A849654043C0}" sibTransId="{CB4DEE3B-B1A9-4947-BFF7-2BBB4A02AA47}"/>
    <dgm:cxn modelId="{C8800706-7B27-43A3-B140-972BE9FDC846}" type="presOf" srcId="{927C75EB-9C43-42AC-A127-3979F7C522CD}" destId="{2FB09B5B-9B17-4B6B-95AB-4034649BB5E6}" srcOrd="0" destOrd="0" presId="urn:microsoft.com/office/officeart/2005/8/layout/pyramid2"/>
    <dgm:cxn modelId="{96E80B2D-0483-4404-A1A3-C73755508B42}" srcId="{F1005871-B5F9-4682-9ED1-7959792AD84C}" destId="{CECEEB2A-5C07-4847-B487-DD4EC85C9FFC}" srcOrd="1" destOrd="0" parTransId="{5CD2C55B-15B9-4E85-8983-D926EC7A43C1}" sibTransId="{EB8D33FB-F238-4E3C-924D-CC11B4E74D37}"/>
    <dgm:cxn modelId="{23A98BFF-5EC4-40BE-84A2-32B2E74E6398}" type="presOf" srcId="{CECEEB2A-5C07-4847-B487-DD4EC85C9FFC}" destId="{01AA63DA-53AE-4071-A438-3B8383E4B7F1}" srcOrd="0" destOrd="0" presId="urn:microsoft.com/office/officeart/2005/8/layout/pyramid2"/>
    <dgm:cxn modelId="{64796007-A965-479F-A5D5-957A050122EE}" srcId="{F1005871-B5F9-4682-9ED1-7959792AD84C}" destId="{342784F2-413A-4121-A02D-3BDCF3DB0001}" srcOrd="0" destOrd="0" parTransId="{4FE944AF-2658-400E-BA54-CC17BD8B558C}" sibTransId="{8F33409D-E03B-434D-AFA8-B2A84704FEF7}"/>
    <dgm:cxn modelId="{0CC30AD1-ABF6-4EB0-B1A8-4D5CFB0025CF}" type="presOf" srcId="{F1005871-B5F9-4682-9ED1-7959792AD84C}" destId="{496F0C53-A91F-4D81-BCD8-B485D37730E5}" srcOrd="0" destOrd="0" presId="urn:microsoft.com/office/officeart/2005/8/layout/pyramid2"/>
    <dgm:cxn modelId="{D43CFCC8-BF92-4529-83A2-77C3FF46DBDD}" type="presOf" srcId="{342784F2-413A-4121-A02D-3BDCF3DB0001}" destId="{04C616DD-FD7C-4B4F-9945-BAF2FC635D21}" srcOrd="0" destOrd="0" presId="urn:microsoft.com/office/officeart/2005/8/layout/pyramid2"/>
    <dgm:cxn modelId="{530D6F28-7A9E-40A7-847E-3841520A6933}" type="presParOf" srcId="{496F0C53-A91F-4D81-BCD8-B485D37730E5}" destId="{D62F666E-749C-478B-AC44-5FA24F7575B0}" srcOrd="0" destOrd="0" presId="urn:microsoft.com/office/officeart/2005/8/layout/pyramid2"/>
    <dgm:cxn modelId="{35EE569C-889C-4C9A-9471-58E66CC7A58B}" type="presParOf" srcId="{496F0C53-A91F-4D81-BCD8-B485D37730E5}" destId="{074A9591-45C4-4819-8319-66E51BF655AD}" srcOrd="1" destOrd="0" presId="urn:microsoft.com/office/officeart/2005/8/layout/pyramid2"/>
    <dgm:cxn modelId="{9D4F3BF1-406C-43A2-9275-DEBDCD213089}" type="presParOf" srcId="{074A9591-45C4-4819-8319-66E51BF655AD}" destId="{04C616DD-FD7C-4B4F-9945-BAF2FC635D21}" srcOrd="0" destOrd="0" presId="urn:microsoft.com/office/officeart/2005/8/layout/pyramid2"/>
    <dgm:cxn modelId="{20581134-715E-4A22-AE9C-5873A8B82449}" type="presParOf" srcId="{074A9591-45C4-4819-8319-66E51BF655AD}" destId="{8B7064E5-A696-44A0-80BB-24979D74999F}" srcOrd="1" destOrd="0" presId="urn:microsoft.com/office/officeart/2005/8/layout/pyramid2"/>
    <dgm:cxn modelId="{796FC465-BE5A-4857-AAC9-D1A6E0B34AD3}" type="presParOf" srcId="{074A9591-45C4-4819-8319-66E51BF655AD}" destId="{01AA63DA-53AE-4071-A438-3B8383E4B7F1}" srcOrd="2" destOrd="0" presId="urn:microsoft.com/office/officeart/2005/8/layout/pyramid2"/>
    <dgm:cxn modelId="{AC9F1121-AE5C-4747-935E-1A413DFFF4BB}" type="presParOf" srcId="{074A9591-45C4-4819-8319-66E51BF655AD}" destId="{DC92AAB1-A0E2-4B2F-ADCF-537F4366AA7C}" srcOrd="3" destOrd="0" presId="urn:microsoft.com/office/officeart/2005/8/layout/pyramid2"/>
    <dgm:cxn modelId="{C024B4DF-CF63-4058-92F4-E46BD7E1E63D}" type="presParOf" srcId="{074A9591-45C4-4819-8319-66E51BF655AD}" destId="{2FB09B5B-9B17-4B6B-95AB-4034649BB5E6}" srcOrd="4" destOrd="0" presId="urn:microsoft.com/office/officeart/2005/8/layout/pyramid2"/>
    <dgm:cxn modelId="{898B9623-57F4-4E75-9D0A-F877B4578569}" type="presParOf" srcId="{074A9591-45C4-4819-8319-66E51BF655AD}" destId="{D4791FA9-08B3-4BEE-ACD1-E917AE0158CA}" srcOrd="5" destOrd="0" presId="urn:microsoft.com/office/officeart/2005/8/layout/pyramid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B9CE578-8F36-4667-8D06-EA69E1F24284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C13682A0-3606-4C7E-91B2-C447C46C870F}">
      <dgm:prSet custT="1"/>
      <dgm:spPr/>
      <dgm:t>
        <a:bodyPr/>
        <a:lstStyle/>
        <a:p>
          <a:pPr rtl="0" latinLnBrk="1"/>
          <a:r>
            <a:rPr lang="ko-KR" sz="1400" dirty="0" smtClean="0"/>
            <a:t>◦ </a:t>
          </a:r>
          <a:r>
            <a:rPr lang="en-US" sz="1400" dirty="0" smtClean="0"/>
            <a:t>21</a:t>
          </a:r>
          <a:r>
            <a:rPr lang="ko-KR" sz="1400" dirty="0" smtClean="0"/>
            <a:t>세기 서해안 시대를 주도하는 선진 관광전북</a:t>
          </a:r>
          <a:endParaRPr lang="ko-KR" sz="1400" dirty="0"/>
        </a:p>
      </dgm:t>
    </dgm:pt>
    <dgm:pt modelId="{FCEB9613-974F-481B-B2BF-C2FA13B573FF}" type="parTrans" cxnId="{821A98B4-E28C-4C2C-AD1F-3E8112CC0F83}">
      <dgm:prSet/>
      <dgm:spPr/>
      <dgm:t>
        <a:bodyPr/>
        <a:lstStyle/>
        <a:p>
          <a:pPr latinLnBrk="1"/>
          <a:endParaRPr lang="ko-KR" altLang="en-US"/>
        </a:p>
      </dgm:t>
    </dgm:pt>
    <dgm:pt modelId="{752F48E1-B062-4F4B-A92A-AFD131BAD7A1}" type="sibTrans" cxnId="{821A98B4-E28C-4C2C-AD1F-3E8112CC0F83}">
      <dgm:prSet/>
      <dgm:spPr/>
      <dgm:t>
        <a:bodyPr/>
        <a:lstStyle/>
        <a:p>
          <a:pPr latinLnBrk="1"/>
          <a:endParaRPr lang="ko-KR" altLang="en-US"/>
        </a:p>
      </dgm:t>
    </dgm:pt>
    <dgm:pt modelId="{EA59DF7E-17BE-4635-9ED1-02279553604E}">
      <dgm:prSet custT="1"/>
      <dgm:spPr/>
      <dgm:t>
        <a:bodyPr/>
        <a:lstStyle/>
        <a:p>
          <a:pPr rtl="0" latinLnBrk="1"/>
          <a:r>
            <a:rPr lang="ko-KR" altLang="en-US" sz="1400" dirty="0" smtClean="0"/>
            <a:t>◦ 국제 경쟁력을 갖춘 매력전인 관광전북</a:t>
          </a:r>
          <a:endParaRPr lang="ko-KR" altLang="en-US" sz="1400" dirty="0"/>
        </a:p>
      </dgm:t>
    </dgm:pt>
    <dgm:pt modelId="{5F92E7DB-FA28-478F-983D-625FBE2D8E07}" type="parTrans" cxnId="{97B40EA5-9233-44AA-AA39-0D278FB2DD0D}">
      <dgm:prSet/>
      <dgm:spPr/>
      <dgm:t>
        <a:bodyPr/>
        <a:lstStyle/>
        <a:p>
          <a:pPr latinLnBrk="1"/>
          <a:endParaRPr lang="ko-KR" altLang="en-US"/>
        </a:p>
      </dgm:t>
    </dgm:pt>
    <dgm:pt modelId="{54942F24-A31E-46D7-8C99-419145282E1A}" type="sibTrans" cxnId="{97B40EA5-9233-44AA-AA39-0D278FB2DD0D}">
      <dgm:prSet/>
      <dgm:spPr/>
      <dgm:t>
        <a:bodyPr/>
        <a:lstStyle/>
        <a:p>
          <a:pPr latinLnBrk="1"/>
          <a:endParaRPr lang="ko-KR" altLang="en-US"/>
        </a:p>
      </dgm:t>
    </dgm:pt>
    <dgm:pt modelId="{AABC4E15-0BF5-4255-AED1-2F78C651A798}">
      <dgm:prSet custT="1"/>
      <dgm:spPr/>
      <dgm:t>
        <a:bodyPr/>
        <a:lstStyle/>
        <a:p>
          <a:pPr rtl="0" latinLnBrk="1"/>
          <a:r>
            <a:rPr lang="ko-KR" altLang="en-US" sz="1400" dirty="0" smtClean="0"/>
            <a:t>◦ 개발과 보전이 조화된 지속 가능한 관광전북</a:t>
          </a:r>
          <a:endParaRPr lang="ko-KR" altLang="en-US" sz="1400" dirty="0"/>
        </a:p>
      </dgm:t>
    </dgm:pt>
    <dgm:pt modelId="{E876BC85-9A28-4469-B1E5-DF7420C3F2A6}" type="parTrans" cxnId="{7D470E56-2595-413F-9DF9-9E4BE7B7BD62}">
      <dgm:prSet/>
      <dgm:spPr/>
      <dgm:t>
        <a:bodyPr/>
        <a:lstStyle/>
        <a:p>
          <a:pPr latinLnBrk="1"/>
          <a:endParaRPr lang="ko-KR" altLang="en-US"/>
        </a:p>
      </dgm:t>
    </dgm:pt>
    <dgm:pt modelId="{B00272C0-D1BE-408F-9EC9-51AC6E66BF9E}" type="sibTrans" cxnId="{7D470E56-2595-413F-9DF9-9E4BE7B7BD62}">
      <dgm:prSet/>
      <dgm:spPr/>
      <dgm:t>
        <a:bodyPr/>
        <a:lstStyle/>
        <a:p>
          <a:pPr latinLnBrk="1"/>
          <a:endParaRPr lang="ko-KR" altLang="en-US"/>
        </a:p>
      </dgm:t>
    </dgm:pt>
    <dgm:pt modelId="{2B71871A-C653-41A1-A258-D328B6DC5D9E}">
      <dgm:prSet custT="1"/>
      <dgm:spPr/>
      <dgm:t>
        <a:bodyPr/>
        <a:lstStyle/>
        <a:p>
          <a:pPr rtl="0" latinLnBrk="1"/>
          <a:r>
            <a:rPr lang="ko-KR" altLang="en-US" sz="1400" dirty="0" smtClean="0"/>
            <a:t>◦ 관광자원의 가치를 창출하는 </a:t>
          </a:r>
          <a:r>
            <a:rPr lang="ko-KR" altLang="en-US" sz="1400" dirty="0" err="1" smtClean="0"/>
            <a:t>지식기반형</a:t>
          </a:r>
          <a:r>
            <a:rPr lang="ko-KR" altLang="en-US" sz="1400" dirty="0" smtClean="0"/>
            <a:t> 관광전북</a:t>
          </a:r>
          <a:endParaRPr lang="ko-KR" altLang="en-US" sz="1400" dirty="0"/>
        </a:p>
      </dgm:t>
    </dgm:pt>
    <dgm:pt modelId="{F65BF2EC-891F-4DFD-BC07-AD0DFFDBE998}" type="parTrans" cxnId="{925A9BA6-E22D-494C-A589-475C5B6470DA}">
      <dgm:prSet/>
      <dgm:spPr/>
      <dgm:t>
        <a:bodyPr/>
        <a:lstStyle/>
        <a:p>
          <a:pPr latinLnBrk="1"/>
          <a:endParaRPr lang="ko-KR" altLang="en-US"/>
        </a:p>
      </dgm:t>
    </dgm:pt>
    <dgm:pt modelId="{C99F97FF-9572-40CB-8F08-5D7CBD7A0664}" type="sibTrans" cxnId="{925A9BA6-E22D-494C-A589-475C5B6470DA}">
      <dgm:prSet/>
      <dgm:spPr/>
      <dgm:t>
        <a:bodyPr/>
        <a:lstStyle/>
        <a:p>
          <a:pPr latinLnBrk="1"/>
          <a:endParaRPr lang="ko-KR" altLang="en-US"/>
        </a:p>
      </dgm:t>
    </dgm:pt>
    <dgm:pt modelId="{8E3AC41B-4AE2-4AA4-94CE-EC953F180BFF}">
      <dgm:prSet custT="1"/>
      <dgm:spPr/>
      <dgm:t>
        <a:bodyPr/>
        <a:lstStyle/>
        <a:p>
          <a:pPr rtl="0" latinLnBrk="1"/>
          <a:r>
            <a:rPr lang="ko-KR" altLang="en-US" sz="1400" dirty="0" smtClean="0"/>
            <a:t>◦ 삶의 질 향상에 기여하는 </a:t>
          </a:r>
          <a:r>
            <a:rPr lang="ko-KR" altLang="en-US" sz="1400" dirty="0" err="1" smtClean="0"/>
            <a:t>도민참여형</a:t>
          </a:r>
          <a:r>
            <a:rPr lang="ko-KR" altLang="en-US" sz="1400" dirty="0" smtClean="0"/>
            <a:t> 복지 관광전북</a:t>
          </a:r>
          <a:endParaRPr lang="ko-KR" altLang="en-US" sz="1400" dirty="0"/>
        </a:p>
      </dgm:t>
    </dgm:pt>
    <dgm:pt modelId="{72B28241-1F73-4DEB-9267-B2A37EAE0D90}" type="parTrans" cxnId="{D7F34794-656F-4ED4-AD02-7B7E7AE69FF3}">
      <dgm:prSet/>
      <dgm:spPr/>
      <dgm:t>
        <a:bodyPr/>
        <a:lstStyle/>
        <a:p>
          <a:pPr latinLnBrk="1"/>
          <a:endParaRPr lang="ko-KR" altLang="en-US"/>
        </a:p>
      </dgm:t>
    </dgm:pt>
    <dgm:pt modelId="{FBE88C6D-C3D1-465F-9084-3ED779FADC80}" type="sibTrans" cxnId="{D7F34794-656F-4ED4-AD02-7B7E7AE69FF3}">
      <dgm:prSet/>
      <dgm:spPr/>
      <dgm:t>
        <a:bodyPr/>
        <a:lstStyle/>
        <a:p>
          <a:pPr latinLnBrk="1"/>
          <a:endParaRPr lang="ko-KR" altLang="en-US"/>
        </a:p>
      </dgm:t>
    </dgm:pt>
    <dgm:pt modelId="{1AD6ADE0-B5CB-4A0F-B7AE-27902FAA717B}" type="pres">
      <dgm:prSet presAssocID="{4B9CE578-8F36-4667-8D06-EA69E1F24284}" presName="compositeShape" presStyleCnt="0">
        <dgm:presLayoutVars>
          <dgm:dir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C67A8BC-F147-4224-B639-CA95391116F1}" type="pres">
      <dgm:prSet presAssocID="{4B9CE578-8F36-4667-8D06-EA69E1F24284}" presName="pyramid" presStyleLbl="node1" presStyleIdx="0" presStyleCnt="1" custLinFactNeighborX="-47045" custLinFactNeighborY="3030"/>
      <dgm:spPr/>
    </dgm:pt>
    <dgm:pt modelId="{035FA166-CB63-4442-B98A-FE360F34AF44}" type="pres">
      <dgm:prSet presAssocID="{4B9CE578-8F36-4667-8D06-EA69E1F24284}" presName="theList" presStyleCnt="0"/>
      <dgm:spPr/>
    </dgm:pt>
    <dgm:pt modelId="{C0DD7D14-19E3-407A-9645-86F5C34F4FDF}" type="pres">
      <dgm:prSet presAssocID="{C13682A0-3606-4C7E-91B2-C447C46C870F}" presName="aNode" presStyleLbl="fgAcc1" presStyleIdx="0" presStyleCnt="5" custScaleX="303030" custLinFactNeighborX="77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87044DB-BF04-4230-BB3E-708E046B7B24}" type="pres">
      <dgm:prSet presAssocID="{C13682A0-3606-4C7E-91B2-C447C46C870F}" presName="aSpace" presStyleCnt="0"/>
      <dgm:spPr/>
    </dgm:pt>
    <dgm:pt modelId="{2E9DE87B-2FD8-46F1-901B-D7BAE2331B3D}" type="pres">
      <dgm:prSet presAssocID="{EA59DF7E-17BE-4635-9ED1-02279553604E}" presName="aNode" presStyleLbl="fgAcc1" presStyleIdx="1" presStyleCnt="5" custScaleX="303030" custLinFactNeighborX="77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680E06A-C5D3-47F2-B42F-89AAAD9B1274}" type="pres">
      <dgm:prSet presAssocID="{EA59DF7E-17BE-4635-9ED1-02279553604E}" presName="aSpace" presStyleCnt="0"/>
      <dgm:spPr/>
    </dgm:pt>
    <dgm:pt modelId="{3D0E0570-9BAE-4FF9-A747-5BCD510DC1C4}" type="pres">
      <dgm:prSet presAssocID="{AABC4E15-0BF5-4255-AED1-2F78C651A798}" presName="aNode" presStyleLbl="fgAcc1" presStyleIdx="2" presStyleCnt="5" custScaleX="303030" custLinFactNeighborX="77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B0775AA-FC51-4B7B-A87A-23C93E785F4C}" type="pres">
      <dgm:prSet presAssocID="{AABC4E15-0BF5-4255-AED1-2F78C651A798}" presName="aSpace" presStyleCnt="0"/>
      <dgm:spPr/>
    </dgm:pt>
    <dgm:pt modelId="{1B726785-DF83-4883-8103-A36B0EA431E7}" type="pres">
      <dgm:prSet presAssocID="{2B71871A-C653-41A1-A258-D328B6DC5D9E}" presName="aNode" presStyleLbl="fgAcc1" presStyleIdx="3" presStyleCnt="5" custScaleX="303030" custLinFactNeighborX="77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A404F49-FACA-4B11-BAE1-372A714CAF15}" type="pres">
      <dgm:prSet presAssocID="{2B71871A-C653-41A1-A258-D328B6DC5D9E}" presName="aSpace" presStyleCnt="0"/>
      <dgm:spPr/>
    </dgm:pt>
    <dgm:pt modelId="{45646613-2C66-47B1-B724-0DEDB8A8C3D5}" type="pres">
      <dgm:prSet presAssocID="{8E3AC41B-4AE2-4AA4-94CE-EC953F180BFF}" presName="aNode" presStyleLbl="fgAcc1" presStyleIdx="4" presStyleCnt="5" custScaleX="303030" custLinFactNeighborX="77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AD36ED5-8A00-4A3B-8B7D-AC091F9C204D}" type="pres">
      <dgm:prSet presAssocID="{8E3AC41B-4AE2-4AA4-94CE-EC953F180BFF}" presName="aSpace" presStyleCnt="0"/>
      <dgm:spPr/>
    </dgm:pt>
  </dgm:ptLst>
  <dgm:cxnLst>
    <dgm:cxn modelId="{D7046936-08C8-4A91-9C6B-91521315C059}" type="presOf" srcId="{8E3AC41B-4AE2-4AA4-94CE-EC953F180BFF}" destId="{45646613-2C66-47B1-B724-0DEDB8A8C3D5}" srcOrd="0" destOrd="0" presId="urn:microsoft.com/office/officeart/2005/8/layout/pyramid2"/>
    <dgm:cxn modelId="{925A9BA6-E22D-494C-A589-475C5B6470DA}" srcId="{4B9CE578-8F36-4667-8D06-EA69E1F24284}" destId="{2B71871A-C653-41A1-A258-D328B6DC5D9E}" srcOrd="3" destOrd="0" parTransId="{F65BF2EC-891F-4DFD-BC07-AD0DFFDBE998}" sibTransId="{C99F97FF-9572-40CB-8F08-5D7CBD7A0664}"/>
    <dgm:cxn modelId="{7D470E56-2595-413F-9DF9-9E4BE7B7BD62}" srcId="{4B9CE578-8F36-4667-8D06-EA69E1F24284}" destId="{AABC4E15-0BF5-4255-AED1-2F78C651A798}" srcOrd="2" destOrd="0" parTransId="{E876BC85-9A28-4469-B1E5-DF7420C3F2A6}" sibTransId="{B00272C0-D1BE-408F-9EC9-51AC6E66BF9E}"/>
    <dgm:cxn modelId="{8D572E80-2118-4585-B216-94F6F500A793}" type="presOf" srcId="{C13682A0-3606-4C7E-91B2-C447C46C870F}" destId="{C0DD7D14-19E3-407A-9645-86F5C34F4FDF}" srcOrd="0" destOrd="0" presId="urn:microsoft.com/office/officeart/2005/8/layout/pyramid2"/>
    <dgm:cxn modelId="{AF2A0A2E-3C5F-4FFF-A182-3860847C8C6D}" type="presOf" srcId="{EA59DF7E-17BE-4635-9ED1-02279553604E}" destId="{2E9DE87B-2FD8-46F1-901B-D7BAE2331B3D}" srcOrd="0" destOrd="0" presId="urn:microsoft.com/office/officeart/2005/8/layout/pyramid2"/>
    <dgm:cxn modelId="{D7F34794-656F-4ED4-AD02-7B7E7AE69FF3}" srcId="{4B9CE578-8F36-4667-8D06-EA69E1F24284}" destId="{8E3AC41B-4AE2-4AA4-94CE-EC953F180BFF}" srcOrd="4" destOrd="0" parTransId="{72B28241-1F73-4DEB-9267-B2A37EAE0D90}" sibTransId="{FBE88C6D-C3D1-465F-9084-3ED779FADC80}"/>
    <dgm:cxn modelId="{1BAF7DE1-B640-4835-AF30-75266BA9460E}" type="presOf" srcId="{2B71871A-C653-41A1-A258-D328B6DC5D9E}" destId="{1B726785-DF83-4883-8103-A36B0EA431E7}" srcOrd="0" destOrd="0" presId="urn:microsoft.com/office/officeart/2005/8/layout/pyramid2"/>
    <dgm:cxn modelId="{8537A20D-A0F7-4A1D-AE49-BD6C08DD110D}" type="presOf" srcId="{4B9CE578-8F36-4667-8D06-EA69E1F24284}" destId="{1AD6ADE0-B5CB-4A0F-B7AE-27902FAA717B}" srcOrd="0" destOrd="0" presId="urn:microsoft.com/office/officeart/2005/8/layout/pyramid2"/>
    <dgm:cxn modelId="{821A98B4-E28C-4C2C-AD1F-3E8112CC0F83}" srcId="{4B9CE578-8F36-4667-8D06-EA69E1F24284}" destId="{C13682A0-3606-4C7E-91B2-C447C46C870F}" srcOrd="0" destOrd="0" parTransId="{FCEB9613-974F-481B-B2BF-C2FA13B573FF}" sibTransId="{752F48E1-B062-4F4B-A92A-AFD131BAD7A1}"/>
    <dgm:cxn modelId="{C600CF5F-5C3B-46F3-A631-0ED744B104B9}" type="presOf" srcId="{AABC4E15-0BF5-4255-AED1-2F78C651A798}" destId="{3D0E0570-9BAE-4FF9-A747-5BCD510DC1C4}" srcOrd="0" destOrd="0" presId="urn:microsoft.com/office/officeart/2005/8/layout/pyramid2"/>
    <dgm:cxn modelId="{97B40EA5-9233-44AA-AA39-0D278FB2DD0D}" srcId="{4B9CE578-8F36-4667-8D06-EA69E1F24284}" destId="{EA59DF7E-17BE-4635-9ED1-02279553604E}" srcOrd="1" destOrd="0" parTransId="{5F92E7DB-FA28-478F-983D-625FBE2D8E07}" sibTransId="{54942F24-A31E-46D7-8C99-419145282E1A}"/>
    <dgm:cxn modelId="{88AF967B-1C8D-4AA1-AB4A-DF4FC88FEF48}" type="presParOf" srcId="{1AD6ADE0-B5CB-4A0F-B7AE-27902FAA717B}" destId="{3C67A8BC-F147-4224-B639-CA95391116F1}" srcOrd="0" destOrd="0" presId="urn:microsoft.com/office/officeart/2005/8/layout/pyramid2"/>
    <dgm:cxn modelId="{FE807D37-DA30-45A3-A1B3-6B84909E71AC}" type="presParOf" srcId="{1AD6ADE0-B5CB-4A0F-B7AE-27902FAA717B}" destId="{035FA166-CB63-4442-B98A-FE360F34AF44}" srcOrd="1" destOrd="0" presId="urn:microsoft.com/office/officeart/2005/8/layout/pyramid2"/>
    <dgm:cxn modelId="{FF483FE4-1AC7-41F3-AE58-9B0D1DE09D13}" type="presParOf" srcId="{035FA166-CB63-4442-B98A-FE360F34AF44}" destId="{C0DD7D14-19E3-407A-9645-86F5C34F4FDF}" srcOrd="0" destOrd="0" presId="urn:microsoft.com/office/officeart/2005/8/layout/pyramid2"/>
    <dgm:cxn modelId="{8C00F844-1F32-4EB0-A0F1-75AF037DF2D1}" type="presParOf" srcId="{035FA166-CB63-4442-B98A-FE360F34AF44}" destId="{F87044DB-BF04-4230-BB3E-708E046B7B24}" srcOrd="1" destOrd="0" presId="urn:microsoft.com/office/officeart/2005/8/layout/pyramid2"/>
    <dgm:cxn modelId="{7232F518-9B5C-4ADA-8F45-31B5200B55D5}" type="presParOf" srcId="{035FA166-CB63-4442-B98A-FE360F34AF44}" destId="{2E9DE87B-2FD8-46F1-901B-D7BAE2331B3D}" srcOrd="2" destOrd="0" presId="urn:microsoft.com/office/officeart/2005/8/layout/pyramid2"/>
    <dgm:cxn modelId="{4DAEE31D-42EC-465C-8C82-682B2B81EE29}" type="presParOf" srcId="{035FA166-CB63-4442-B98A-FE360F34AF44}" destId="{0680E06A-C5D3-47F2-B42F-89AAAD9B1274}" srcOrd="3" destOrd="0" presId="urn:microsoft.com/office/officeart/2005/8/layout/pyramid2"/>
    <dgm:cxn modelId="{65DB98C8-5337-4F60-9F3D-8A155664ABCE}" type="presParOf" srcId="{035FA166-CB63-4442-B98A-FE360F34AF44}" destId="{3D0E0570-9BAE-4FF9-A747-5BCD510DC1C4}" srcOrd="4" destOrd="0" presId="urn:microsoft.com/office/officeart/2005/8/layout/pyramid2"/>
    <dgm:cxn modelId="{6D10FD8E-13DF-4F22-B7FE-D826B67156F5}" type="presParOf" srcId="{035FA166-CB63-4442-B98A-FE360F34AF44}" destId="{0B0775AA-FC51-4B7B-A87A-23C93E785F4C}" srcOrd="5" destOrd="0" presId="urn:microsoft.com/office/officeart/2005/8/layout/pyramid2"/>
    <dgm:cxn modelId="{13D32441-9CB3-4895-BF77-DB7562CCE074}" type="presParOf" srcId="{035FA166-CB63-4442-B98A-FE360F34AF44}" destId="{1B726785-DF83-4883-8103-A36B0EA431E7}" srcOrd="6" destOrd="0" presId="urn:microsoft.com/office/officeart/2005/8/layout/pyramid2"/>
    <dgm:cxn modelId="{439790B0-7A42-4B0E-AFBD-62646B09296D}" type="presParOf" srcId="{035FA166-CB63-4442-B98A-FE360F34AF44}" destId="{BA404F49-FACA-4B11-BAE1-372A714CAF15}" srcOrd="7" destOrd="0" presId="urn:microsoft.com/office/officeart/2005/8/layout/pyramid2"/>
    <dgm:cxn modelId="{0D5CB8A8-8C3B-4295-A69E-C7015A253005}" type="presParOf" srcId="{035FA166-CB63-4442-B98A-FE360F34AF44}" destId="{45646613-2C66-47B1-B724-0DEDB8A8C3D5}" srcOrd="8" destOrd="0" presId="urn:microsoft.com/office/officeart/2005/8/layout/pyramid2"/>
    <dgm:cxn modelId="{03C159CD-790C-41A9-B972-3134F225F79C}" type="presParOf" srcId="{035FA166-CB63-4442-B98A-FE360F34AF44}" destId="{AAD36ED5-8A00-4A3B-8B7D-AC091F9C204D}" srcOrd="9" destOrd="0" presId="urn:microsoft.com/office/officeart/2005/8/layout/pyramid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130FB50-03CA-4151-A767-52AFABC4ADE6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E579D3AC-BAC5-4F7A-8620-D53EFAD023C5}">
      <dgm:prSet custT="1"/>
      <dgm:spPr/>
      <dgm:t>
        <a:bodyPr/>
        <a:lstStyle/>
        <a:p>
          <a:pPr rtl="0" latinLnBrk="1"/>
          <a:r>
            <a:rPr lang="ko-KR" altLang="en-US" sz="1200" dirty="0" smtClean="0"/>
            <a:t>◦ 국내외 경쟁력 강화를 위한 관광시설 개발 촉진</a:t>
          </a:r>
          <a:endParaRPr lang="ko-KR" altLang="en-US" sz="1200" dirty="0"/>
        </a:p>
      </dgm:t>
    </dgm:pt>
    <dgm:pt modelId="{90089E60-254E-4090-8049-B2FDF27BB533}" type="parTrans" cxnId="{724E7D1F-790B-44C6-BE67-56E17A8BEF3D}">
      <dgm:prSet/>
      <dgm:spPr/>
      <dgm:t>
        <a:bodyPr/>
        <a:lstStyle/>
        <a:p>
          <a:pPr latinLnBrk="1"/>
          <a:endParaRPr lang="ko-KR" altLang="en-US"/>
        </a:p>
      </dgm:t>
    </dgm:pt>
    <dgm:pt modelId="{E77ACDD2-EAF2-42EA-B57D-F7E532D214B7}" type="sibTrans" cxnId="{724E7D1F-790B-44C6-BE67-56E17A8BEF3D}">
      <dgm:prSet/>
      <dgm:spPr/>
      <dgm:t>
        <a:bodyPr/>
        <a:lstStyle/>
        <a:p>
          <a:pPr latinLnBrk="1"/>
          <a:endParaRPr lang="ko-KR" altLang="en-US"/>
        </a:p>
      </dgm:t>
    </dgm:pt>
    <dgm:pt modelId="{D99A5934-F2F2-4426-A043-3E08EFE646D2}">
      <dgm:prSet custT="1"/>
      <dgm:spPr/>
      <dgm:t>
        <a:bodyPr/>
        <a:lstStyle/>
        <a:p>
          <a:pPr rtl="0" latinLnBrk="1"/>
          <a:r>
            <a:rPr lang="ko-KR" altLang="en-US" sz="1200" dirty="0" smtClean="0"/>
            <a:t>◦ 지역 특성화와 연계화를 통한 관광개발 추진</a:t>
          </a:r>
          <a:endParaRPr lang="ko-KR" altLang="en-US" sz="1200" dirty="0"/>
        </a:p>
      </dgm:t>
    </dgm:pt>
    <dgm:pt modelId="{EB86AD85-9474-4494-8F4F-38F274D9E919}" type="parTrans" cxnId="{D45A0F2F-FF74-4164-B597-82F6B76E85BA}">
      <dgm:prSet/>
      <dgm:spPr/>
      <dgm:t>
        <a:bodyPr/>
        <a:lstStyle/>
        <a:p>
          <a:pPr latinLnBrk="1"/>
          <a:endParaRPr lang="ko-KR" altLang="en-US"/>
        </a:p>
      </dgm:t>
    </dgm:pt>
    <dgm:pt modelId="{7B3E9025-996D-46F4-9BEF-2094A0DDB2FB}" type="sibTrans" cxnId="{D45A0F2F-FF74-4164-B597-82F6B76E85BA}">
      <dgm:prSet/>
      <dgm:spPr/>
      <dgm:t>
        <a:bodyPr/>
        <a:lstStyle/>
        <a:p>
          <a:pPr latinLnBrk="1"/>
          <a:endParaRPr lang="ko-KR" altLang="en-US"/>
        </a:p>
      </dgm:t>
    </dgm:pt>
    <dgm:pt modelId="{158ADF7B-64A2-43CF-AB87-C9FC98BCA1A2}">
      <dgm:prSet custT="1"/>
      <dgm:spPr/>
      <dgm:t>
        <a:bodyPr/>
        <a:lstStyle/>
        <a:p>
          <a:pPr rtl="0" latinLnBrk="1"/>
          <a:r>
            <a:rPr lang="ko-KR" altLang="en-US" sz="1200" dirty="0" smtClean="0"/>
            <a:t>◦ 문화자원의 체계적 관광자원화 촉진</a:t>
          </a:r>
          <a:endParaRPr lang="ko-KR" altLang="en-US" sz="1200" dirty="0"/>
        </a:p>
      </dgm:t>
    </dgm:pt>
    <dgm:pt modelId="{611BD17C-10F2-4AED-8BFD-2BE113946E2D}" type="parTrans" cxnId="{B430658D-F268-48ED-AADE-EE11A25B376A}">
      <dgm:prSet/>
      <dgm:spPr/>
      <dgm:t>
        <a:bodyPr/>
        <a:lstStyle/>
        <a:p>
          <a:pPr latinLnBrk="1"/>
          <a:endParaRPr lang="ko-KR" altLang="en-US"/>
        </a:p>
      </dgm:t>
    </dgm:pt>
    <dgm:pt modelId="{AFBC319A-B399-4573-96F6-3F2197B5DE19}" type="sibTrans" cxnId="{B430658D-F268-48ED-AADE-EE11A25B376A}">
      <dgm:prSet/>
      <dgm:spPr/>
      <dgm:t>
        <a:bodyPr/>
        <a:lstStyle/>
        <a:p>
          <a:pPr latinLnBrk="1"/>
          <a:endParaRPr lang="ko-KR" altLang="en-US"/>
        </a:p>
      </dgm:t>
    </dgm:pt>
    <dgm:pt modelId="{1E17F7B1-F5BB-4294-9FA0-1BC988E5DF5D}">
      <dgm:prSet custT="1"/>
      <dgm:spPr/>
      <dgm:t>
        <a:bodyPr/>
        <a:lstStyle/>
        <a:p>
          <a:pPr rtl="0" latinLnBrk="1"/>
          <a:r>
            <a:rPr lang="ko-KR" altLang="en-US" sz="1200" dirty="0" smtClean="0"/>
            <a:t>◦ 관광자원의 지속 가능한 개발 및 관리 강화</a:t>
          </a:r>
          <a:endParaRPr lang="ko-KR" altLang="en-US" sz="1200" dirty="0"/>
        </a:p>
      </dgm:t>
    </dgm:pt>
    <dgm:pt modelId="{BBF36CB7-F688-4D51-9A3F-9168F0C06733}" type="parTrans" cxnId="{E66E13B4-AA5E-4C11-803B-CC70B30AF437}">
      <dgm:prSet/>
      <dgm:spPr/>
      <dgm:t>
        <a:bodyPr/>
        <a:lstStyle/>
        <a:p>
          <a:pPr latinLnBrk="1"/>
          <a:endParaRPr lang="ko-KR" altLang="en-US"/>
        </a:p>
      </dgm:t>
    </dgm:pt>
    <dgm:pt modelId="{167741C6-D8DA-4D67-9EB0-073F30153410}" type="sibTrans" cxnId="{E66E13B4-AA5E-4C11-803B-CC70B30AF437}">
      <dgm:prSet/>
      <dgm:spPr/>
      <dgm:t>
        <a:bodyPr/>
        <a:lstStyle/>
        <a:p>
          <a:pPr latinLnBrk="1"/>
          <a:endParaRPr lang="ko-KR" altLang="en-US"/>
        </a:p>
      </dgm:t>
    </dgm:pt>
    <dgm:pt modelId="{B1ADC33B-B66D-4DDC-A741-B4F5C63CFA8D}">
      <dgm:prSet custT="1"/>
      <dgm:spPr/>
      <dgm:t>
        <a:bodyPr/>
        <a:lstStyle/>
        <a:p>
          <a:pPr rtl="0" latinLnBrk="1"/>
          <a:r>
            <a:rPr lang="ko-KR" altLang="en-US" sz="1200" dirty="0" smtClean="0"/>
            <a:t>◦ </a:t>
          </a:r>
          <a:r>
            <a:rPr lang="ko-KR" altLang="en-US" sz="1200" dirty="0" err="1" smtClean="0"/>
            <a:t>지식기반형</a:t>
          </a:r>
          <a:r>
            <a:rPr lang="ko-KR" altLang="en-US" sz="1200" dirty="0" smtClean="0"/>
            <a:t> 관광개발 관리체계구축</a:t>
          </a:r>
          <a:endParaRPr lang="ko-KR" altLang="en-US" sz="1200" dirty="0"/>
        </a:p>
      </dgm:t>
    </dgm:pt>
    <dgm:pt modelId="{62C4729E-33D9-4199-8A72-BAD75CB2E2A3}" type="parTrans" cxnId="{0178CBFB-D7CD-4ED5-A5AD-700D7D4F20F0}">
      <dgm:prSet/>
      <dgm:spPr/>
      <dgm:t>
        <a:bodyPr/>
        <a:lstStyle/>
        <a:p>
          <a:pPr latinLnBrk="1"/>
          <a:endParaRPr lang="ko-KR" altLang="en-US"/>
        </a:p>
      </dgm:t>
    </dgm:pt>
    <dgm:pt modelId="{4862CE10-9C35-41DF-BD44-ACCF9CB0BE2C}" type="sibTrans" cxnId="{0178CBFB-D7CD-4ED5-A5AD-700D7D4F20F0}">
      <dgm:prSet/>
      <dgm:spPr/>
      <dgm:t>
        <a:bodyPr/>
        <a:lstStyle/>
        <a:p>
          <a:pPr latinLnBrk="1"/>
          <a:endParaRPr lang="ko-KR" altLang="en-US"/>
        </a:p>
      </dgm:t>
    </dgm:pt>
    <dgm:pt modelId="{36942709-F5A7-4877-94EF-9B856A94297A}">
      <dgm:prSet custT="1"/>
      <dgm:spPr/>
      <dgm:t>
        <a:bodyPr/>
        <a:lstStyle/>
        <a:p>
          <a:pPr rtl="0" latinLnBrk="1"/>
          <a:r>
            <a:rPr lang="ko-KR" altLang="en-US" sz="1200" dirty="0" smtClean="0"/>
            <a:t>◦ 도민 생활관광 향상을 위한 관광개발 추진</a:t>
          </a:r>
          <a:endParaRPr lang="ko-KR" altLang="en-US" sz="1200" dirty="0"/>
        </a:p>
      </dgm:t>
    </dgm:pt>
    <dgm:pt modelId="{957118C5-48B4-4E37-BF72-645660684F77}" type="parTrans" cxnId="{F6F611AD-C6E2-42A8-9A47-75022175C34B}">
      <dgm:prSet/>
      <dgm:spPr/>
      <dgm:t>
        <a:bodyPr/>
        <a:lstStyle/>
        <a:p>
          <a:pPr latinLnBrk="1"/>
          <a:endParaRPr lang="ko-KR" altLang="en-US"/>
        </a:p>
      </dgm:t>
    </dgm:pt>
    <dgm:pt modelId="{DD567348-89E0-46EB-B17E-1545693563BA}" type="sibTrans" cxnId="{F6F611AD-C6E2-42A8-9A47-75022175C34B}">
      <dgm:prSet/>
      <dgm:spPr/>
      <dgm:t>
        <a:bodyPr/>
        <a:lstStyle/>
        <a:p>
          <a:pPr latinLnBrk="1"/>
          <a:endParaRPr lang="ko-KR" altLang="en-US"/>
        </a:p>
      </dgm:t>
    </dgm:pt>
    <dgm:pt modelId="{B364FFE7-2286-443D-A200-7363DAB60B6B}" type="pres">
      <dgm:prSet presAssocID="{C130FB50-03CA-4151-A767-52AFABC4ADE6}" presName="compositeShape" presStyleCnt="0">
        <dgm:presLayoutVars>
          <dgm:dir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4D3DEA2-CCD5-4269-A7C6-FE34084BA659}" type="pres">
      <dgm:prSet presAssocID="{C130FB50-03CA-4151-A767-52AFABC4ADE6}" presName="pyramid" presStyleLbl="node1" presStyleIdx="0" presStyleCnt="1" custLinFactNeighborX="-4999" custLinFactNeighborY="6250"/>
      <dgm:spPr/>
    </dgm:pt>
    <dgm:pt modelId="{FC67FEE0-DFF2-4984-9730-7339620264E0}" type="pres">
      <dgm:prSet presAssocID="{C130FB50-03CA-4151-A767-52AFABC4ADE6}" presName="theList" presStyleCnt="0"/>
      <dgm:spPr/>
    </dgm:pt>
    <dgm:pt modelId="{44BB9340-CAFF-45AB-97CA-A7385160EA22}" type="pres">
      <dgm:prSet presAssocID="{E579D3AC-BAC5-4F7A-8620-D53EFAD023C5}" presName="aNode" presStyleLbl="fgAcc1" presStyleIdx="0" presStyleCnt="6" custScaleX="261538" custScaleY="121000" custLinFactNeighborX="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CDE867C-6FA7-4B35-8BB6-637C798CEF8A}" type="pres">
      <dgm:prSet presAssocID="{E579D3AC-BAC5-4F7A-8620-D53EFAD023C5}" presName="aSpace" presStyleCnt="0"/>
      <dgm:spPr/>
    </dgm:pt>
    <dgm:pt modelId="{3C5870A2-F508-4E45-B158-828D32E419E2}" type="pres">
      <dgm:prSet presAssocID="{D99A5934-F2F2-4426-A043-3E08EFE646D2}" presName="aNode" presStyleLbl="fgAcc1" presStyleIdx="1" presStyleCnt="6" custScaleX="261538" custScaleY="121000" custLinFactNeighborX="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3F51131-57BA-44EF-B933-AFBC41479F80}" type="pres">
      <dgm:prSet presAssocID="{D99A5934-F2F2-4426-A043-3E08EFE646D2}" presName="aSpace" presStyleCnt="0"/>
      <dgm:spPr/>
    </dgm:pt>
    <dgm:pt modelId="{D89FC145-517D-4229-A644-38E163E66801}" type="pres">
      <dgm:prSet presAssocID="{158ADF7B-64A2-43CF-AB87-C9FC98BCA1A2}" presName="aNode" presStyleLbl="fgAcc1" presStyleIdx="2" presStyleCnt="6" custScaleX="261538" custScaleY="121000" custLinFactNeighborX="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20A2BCB-E156-43C3-9A87-BC848F638F6D}" type="pres">
      <dgm:prSet presAssocID="{158ADF7B-64A2-43CF-AB87-C9FC98BCA1A2}" presName="aSpace" presStyleCnt="0"/>
      <dgm:spPr/>
    </dgm:pt>
    <dgm:pt modelId="{1174A117-49F5-403E-A6AE-E8F333C07870}" type="pres">
      <dgm:prSet presAssocID="{1E17F7B1-F5BB-4294-9FA0-1BC988E5DF5D}" presName="aNode" presStyleLbl="fgAcc1" presStyleIdx="3" presStyleCnt="6" custScaleX="261538" custScaleY="121000" custLinFactNeighborX="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7E36D00-D29C-403C-9FE9-8B29B0FB11B0}" type="pres">
      <dgm:prSet presAssocID="{1E17F7B1-F5BB-4294-9FA0-1BC988E5DF5D}" presName="aSpace" presStyleCnt="0"/>
      <dgm:spPr/>
    </dgm:pt>
    <dgm:pt modelId="{3E491541-787B-40E7-833D-9AF0881E2490}" type="pres">
      <dgm:prSet presAssocID="{B1ADC33B-B66D-4DDC-A741-B4F5C63CFA8D}" presName="aNode" presStyleLbl="fgAcc1" presStyleIdx="4" presStyleCnt="6" custScaleX="261538" custScaleY="121000" custLinFactNeighborX="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34C7521-88E6-4D76-B074-D98AE6FDB61B}" type="pres">
      <dgm:prSet presAssocID="{B1ADC33B-B66D-4DDC-A741-B4F5C63CFA8D}" presName="aSpace" presStyleCnt="0"/>
      <dgm:spPr/>
    </dgm:pt>
    <dgm:pt modelId="{463E23A3-3F89-4623-B308-3000C1D28B8B}" type="pres">
      <dgm:prSet presAssocID="{36942709-F5A7-4877-94EF-9B856A94297A}" presName="aNode" presStyleLbl="fgAcc1" presStyleIdx="5" presStyleCnt="6" custScaleX="261538" custScaleY="121000" custLinFactNeighborX="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1913C6C-6F94-4E08-A797-A2413FE00A95}" type="pres">
      <dgm:prSet presAssocID="{36942709-F5A7-4877-94EF-9B856A94297A}" presName="aSpace" presStyleCnt="0"/>
      <dgm:spPr/>
    </dgm:pt>
  </dgm:ptLst>
  <dgm:cxnLst>
    <dgm:cxn modelId="{724E7D1F-790B-44C6-BE67-56E17A8BEF3D}" srcId="{C130FB50-03CA-4151-A767-52AFABC4ADE6}" destId="{E579D3AC-BAC5-4F7A-8620-D53EFAD023C5}" srcOrd="0" destOrd="0" parTransId="{90089E60-254E-4090-8049-B2FDF27BB533}" sibTransId="{E77ACDD2-EAF2-42EA-B57D-F7E532D214B7}"/>
    <dgm:cxn modelId="{D45A0F2F-FF74-4164-B597-82F6B76E85BA}" srcId="{C130FB50-03CA-4151-A767-52AFABC4ADE6}" destId="{D99A5934-F2F2-4426-A043-3E08EFE646D2}" srcOrd="1" destOrd="0" parTransId="{EB86AD85-9474-4494-8F4F-38F274D9E919}" sibTransId="{7B3E9025-996D-46F4-9BEF-2094A0DDB2FB}"/>
    <dgm:cxn modelId="{DE1A8403-B91F-42DD-9EEF-51898F8B896F}" type="presOf" srcId="{E579D3AC-BAC5-4F7A-8620-D53EFAD023C5}" destId="{44BB9340-CAFF-45AB-97CA-A7385160EA22}" srcOrd="0" destOrd="0" presId="urn:microsoft.com/office/officeart/2005/8/layout/pyramid2"/>
    <dgm:cxn modelId="{F53E5602-64FE-4262-B91B-517D3A3B8245}" type="presOf" srcId="{B1ADC33B-B66D-4DDC-A741-B4F5C63CFA8D}" destId="{3E491541-787B-40E7-833D-9AF0881E2490}" srcOrd="0" destOrd="0" presId="urn:microsoft.com/office/officeart/2005/8/layout/pyramid2"/>
    <dgm:cxn modelId="{E66E13B4-AA5E-4C11-803B-CC70B30AF437}" srcId="{C130FB50-03CA-4151-A767-52AFABC4ADE6}" destId="{1E17F7B1-F5BB-4294-9FA0-1BC988E5DF5D}" srcOrd="3" destOrd="0" parTransId="{BBF36CB7-F688-4D51-9A3F-9168F0C06733}" sibTransId="{167741C6-D8DA-4D67-9EB0-073F30153410}"/>
    <dgm:cxn modelId="{B430658D-F268-48ED-AADE-EE11A25B376A}" srcId="{C130FB50-03CA-4151-A767-52AFABC4ADE6}" destId="{158ADF7B-64A2-43CF-AB87-C9FC98BCA1A2}" srcOrd="2" destOrd="0" parTransId="{611BD17C-10F2-4AED-8BFD-2BE113946E2D}" sibTransId="{AFBC319A-B399-4573-96F6-3F2197B5DE19}"/>
    <dgm:cxn modelId="{3ADEB2EC-9261-4438-BF43-D44455995978}" type="presOf" srcId="{D99A5934-F2F2-4426-A043-3E08EFE646D2}" destId="{3C5870A2-F508-4E45-B158-828D32E419E2}" srcOrd="0" destOrd="0" presId="urn:microsoft.com/office/officeart/2005/8/layout/pyramid2"/>
    <dgm:cxn modelId="{0178CBFB-D7CD-4ED5-A5AD-700D7D4F20F0}" srcId="{C130FB50-03CA-4151-A767-52AFABC4ADE6}" destId="{B1ADC33B-B66D-4DDC-A741-B4F5C63CFA8D}" srcOrd="4" destOrd="0" parTransId="{62C4729E-33D9-4199-8A72-BAD75CB2E2A3}" sibTransId="{4862CE10-9C35-41DF-BD44-ACCF9CB0BE2C}"/>
    <dgm:cxn modelId="{83619D07-9800-47D1-A93B-89091118DE6A}" type="presOf" srcId="{1E17F7B1-F5BB-4294-9FA0-1BC988E5DF5D}" destId="{1174A117-49F5-403E-A6AE-E8F333C07870}" srcOrd="0" destOrd="0" presId="urn:microsoft.com/office/officeart/2005/8/layout/pyramid2"/>
    <dgm:cxn modelId="{8E083FF1-E588-4D24-A324-25B178E77FCF}" type="presOf" srcId="{36942709-F5A7-4877-94EF-9B856A94297A}" destId="{463E23A3-3F89-4623-B308-3000C1D28B8B}" srcOrd="0" destOrd="0" presId="urn:microsoft.com/office/officeart/2005/8/layout/pyramid2"/>
    <dgm:cxn modelId="{03C28F39-FDCF-4F62-96DC-B39E0A0F83BD}" type="presOf" srcId="{C130FB50-03CA-4151-A767-52AFABC4ADE6}" destId="{B364FFE7-2286-443D-A200-7363DAB60B6B}" srcOrd="0" destOrd="0" presId="urn:microsoft.com/office/officeart/2005/8/layout/pyramid2"/>
    <dgm:cxn modelId="{F6F611AD-C6E2-42A8-9A47-75022175C34B}" srcId="{C130FB50-03CA-4151-A767-52AFABC4ADE6}" destId="{36942709-F5A7-4877-94EF-9B856A94297A}" srcOrd="5" destOrd="0" parTransId="{957118C5-48B4-4E37-BF72-645660684F77}" sibTransId="{DD567348-89E0-46EB-B17E-1545693563BA}"/>
    <dgm:cxn modelId="{F83C2424-B3FD-4C0C-B360-7D92C8FF8600}" type="presOf" srcId="{158ADF7B-64A2-43CF-AB87-C9FC98BCA1A2}" destId="{D89FC145-517D-4229-A644-38E163E66801}" srcOrd="0" destOrd="0" presId="urn:microsoft.com/office/officeart/2005/8/layout/pyramid2"/>
    <dgm:cxn modelId="{6DEC33F2-EE21-4C43-91C5-024A06F3E465}" type="presParOf" srcId="{B364FFE7-2286-443D-A200-7363DAB60B6B}" destId="{54D3DEA2-CCD5-4269-A7C6-FE34084BA659}" srcOrd="0" destOrd="0" presId="urn:microsoft.com/office/officeart/2005/8/layout/pyramid2"/>
    <dgm:cxn modelId="{760675D3-B88F-461D-B59E-1A67268CD95C}" type="presParOf" srcId="{B364FFE7-2286-443D-A200-7363DAB60B6B}" destId="{FC67FEE0-DFF2-4984-9730-7339620264E0}" srcOrd="1" destOrd="0" presId="urn:microsoft.com/office/officeart/2005/8/layout/pyramid2"/>
    <dgm:cxn modelId="{A493CFFB-B0A4-4C7F-879E-88F47993A425}" type="presParOf" srcId="{FC67FEE0-DFF2-4984-9730-7339620264E0}" destId="{44BB9340-CAFF-45AB-97CA-A7385160EA22}" srcOrd="0" destOrd="0" presId="urn:microsoft.com/office/officeart/2005/8/layout/pyramid2"/>
    <dgm:cxn modelId="{6D1387F7-C31A-411B-B544-09A5F7C81A87}" type="presParOf" srcId="{FC67FEE0-DFF2-4984-9730-7339620264E0}" destId="{8CDE867C-6FA7-4B35-8BB6-637C798CEF8A}" srcOrd="1" destOrd="0" presId="urn:microsoft.com/office/officeart/2005/8/layout/pyramid2"/>
    <dgm:cxn modelId="{08FA4913-44FE-47E3-BE86-1D49A30B52A5}" type="presParOf" srcId="{FC67FEE0-DFF2-4984-9730-7339620264E0}" destId="{3C5870A2-F508-4E45-B158-828D32E419E2}" srcOrd="2" destOrd="0" presId="urn:microsoft.com/office/officeart/2005/8/layout/pyramid2"/>
    <dgm:cxn modelId="{0C1A3BB2-AA0E-4230-B454-A69E16434EE2}" type="presParOf" srcId="{FC67FEE0-DFF2-4984-9730-7339620264E0}" destId="{B3F51131-57BA-44EF-B933-AFBC41479F80}" srcOrd="3" destOrd="0" presId="urn:microsoft.com/office/officeart/2005/8/layout/pyramid2"/>
    <dgm:cxn modelId="{91C3F5D1-6C10-4AA5-8458-344763F7501F}" type="presParOf" srcId="{FC67FEE0-DFF2-4984-9730-7339620264E0}" destId="{D89FC145-517D-4229-A644-38E163E66801}" srcOrd="4" destOrd="0" presId="urn:microsoft.com/office/officeart/2005/8/layout/pyramid2"/>
    <dgm:cxn modelId="{1F4E5D51-7367-4A20-A0DD-1D3418FB37F7}" type="presParOf" srcId="{FC67FEE0-DFF2-4984-9730-7339620264E0}" destId="{820A2BCB-E156-43C3-9A87-BC848F638F6D}" srcOrd="5" destOrd="0" presId="urn:microsoft.com/office/officeart/2005/8/layout/pyramid2"/>
    <dgm:cxn modelId="{3A9C273C-F3F8-43B6-AFA2-D6F5C92760E4}" type="presParOf" srcId="{FC67FEE0-DFF2-4984-9730-7339620264E0}" destId="{1174A117-49F5-403E-A6AE-E8F333C07870}" srcOrd="6" destOrd="0" presId="urn:microsoft.com/office/officeart/2005/8/layout/pyramid2"/>
    <dgm:cxn modelId="{9AE29EAF-7B36-4E09-A9B1-44B528197575}" type="presParOf" srcId="{FC67FEE0-DFF2-4984-9730-7339620264E0}" destId="{07E36D00-D29C-403C-9FE9-8B29B0FB11B0}" srcOrd="7" destOrd="0" presId="urn:microsoft.com/office/officeart/2005/8/layout/pyramid2"/>
    <dgm:cxn modelId="{AD23970F-D4E8-4CED-A3FE-2F78BA2E0A31}" type="presParOf" srcId="{FC67FEE0-DFF2-4984-9730-7339620264E0}" destId="{3E491541-787B-40E7-833D-9AF0881E2490}" srcOrd="8" destOrd="0" presId="urn:microsoft.com/office/officeart/2005/8/layout/pyramid2"/>
    <dgm:cxn modelId="{811026D7-591C-4BF0-B7CF-D0AF30DFFDE5}" type="presParOf" srcId="{FC67FEE0-DFF2-4984-9730-7339620264E0}" destId="{D34C7521-88E6-4D76-B074-D98AE6FDB61B}" srcOrd="9" destOrd="0" presId="urn:microsoft.com/office/officeart/2005/8/layout/pyramid2"/>
    <dgm:cxn modelId="{D760DB83-3F52-4C36-8115-060B25C25D78}" type="presParOf" srcId="{FC67FEE0-DFF2-4984-9730-7339620264E0}" destId="{463E23A3-3F89-4623-B308-3000C1D28B8B}" srcOrd="10" destOrd="0" presId="urn:microsoft.com/office/officeart/2005/8/layout/pyramid2"/>
    <dgm:cxn modelId="{E787C146-9D2C-4464-A06F-E763F26405D2}" type="presParOf" srcId="{FC67FEE0-DFF2-4984-9730-7339620264E0}" destId="{41913C6C-6F94-4E08-A797-A2413FE00A95}" srcOrd="11" destOrd="0" presId="urn:microsoft.com/office/officeart/2005/8/layout/pyramid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E5AB044-6F72-4F0D-95D0-9E8884FC3A5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latinLnBrk="1"/>
          <a:endParaRPr lang="ko-KR" altLang="en-US"/>
        </a:p>
      </dgm:t>
    </dgm:pt>
    <dgm:pt modelId="{36C1716C-E0FE-43D1-81A3-2B1103DB532E}">
      <dgm:prSet/>
      <dgm:spPr/>
      <dgm:t>
        <a:bodyPr/>
        <a:lstStyle/>
        <a:p>
          <a:pPr rtl="0" latinLnBrk="1"/>
          <a:r>
            <a:rPr lang="ko-KR" dirty="0" smtClean="0"/>
            <a:t>가</a:t>
          </a:r>
          <a:r>
            <a:rPr lang="en-US" dirty="0" smtClean="0"/>
            <a:t>. </a:t>
          </a:r>
          <a:r>
            <a:rPr lang="ko-KR" dirty="0" smtClean="0"/>
            <a:t>사업개요</a:t>
          </a:r>
          <a:endParaRPr lang="en-US" dirty="0"/>
        </a:p>
      </dgm:t>
    </dgm:pt>
    <dgm:pt modelId="{3BC1E141-5A85-4B73-9214-AEE09CBC09FF}" type="parTrans" cxnId="{D871697C-07EC-49EB-81E0-46ED16387FCA}">
      <dgm:prSet/>
      <dgm:spPr/>
      <dgm:t>
        <a:bodyPr/>
        <a:lstStyle/>
        <a:p>
          <a:pPr latinLnBrk="1"/>
          <a:endParaRPr lang="ko-KR" altLang="en-US"/>
        </a:p>
      </dgm:t>
    </dgm:pt>
    <dgm:pt modelId="{BE12BD24-68CA-4850-91A0-06C226FC6E6F}" type="sibTrans" cxnId="{D871697C-07EC-49EB-81E0-46ED16387FCA}">
      <dgm:prSet/>
      <dgm:spPr/>
      <dgm:t>
        <a:bodyPr/>
        <a:lstStyle/>
        <a:p>
          <a:pPr latinLnBrk="1"/>
          <a:endParaRPr lang="ko-KR" altLang="en-US"/>
        </a:p>
      </dgm:t>
    </dgm:pt>
    <dgm:pt modelId="{969D71C1-5DBF-43FE-B76A-41E2A389555F}">
      <dgm:prSet/>
      <dgm:spPr/>
      <dgm:t>
        <a:bodyPr/>
        <a:lstStyle/>
        <a:p>
          <a:pPr rtl="0" latinLnBrk="1"/>
          <a:r>
            <a:rPr lang="ko-KR" dirty="0" smtClean="0"/>
            <a:t>◦ </a:t>
          </a:r>
          <a:r>
            <a:rPr lang="en-US" dirty="0" smtClean="0"/>
            <a:t>2000</a:t>
          </a:r>
          <a:r>
            <a:rPr lang="ko-KR" dirty="0" smtClean="0"/>
            <a:t>년 </a:t>
          </a:r>
          <a:r>
            <a:rPr lang="en-US" dirty="0" smtClean="0"/>
            <a:t>5</a:t>
          </a:r>
          <a:r>
            <a:rPr lang="ko-KR" dirty="0" smtClean="0"/>
            <a:t>월에 수립된 계획으로 목표연도는 </a:t>
          </a:r>
          <a:r>
            <a:rPr lang="en-US" dirty="0" smtClean="0"/>
            <a:t>2010</a:t>
          </a:r>
          <a:r>
            <a:rPr lang="ko-KR" dirty="0" smtClean="0"/>
            <a:t>년</a:t>
          </a:r>
          <a:r>
            <a:rPr lang="en-US" dirty="0" smtClean="0"/>
            <a:t>(10</a:t>
          </a:r>
          <a:r>
            <a:rPr lang="ko-KR" dirty="0" smtClean="0"/>
            <a:t>개년</a:t>
          </a:r>
          <a:r>
            <a:rPr lang="en-US" dirty="0" smtClean="0"/>
            <a:t>)</a:t>
          </a:r>
          <a:r>
            <a:rPr lang="ko-KR" dirty="0" smtClean="0"/>
            <a:t>이며</a:t>
          </a:r>
          <a:r>
            <a:rPr lang="en-US" dirty="0" smtClean="0"/>
            <a:t>, </a:t>
          </a:r>
          <a:r>
            <a:rPr lang="ko-KR" dirty="0" smtClean="0"/>
            <a:t>완주군 전역</a:t>
          </a:r>
          <a:r>
            <a:rPr lang="en-US" dirty="0" smtClean="0"/>
            <a:t>(2</a:t>
          </a:r>
          <a:r>
            <a:rPr lang="ko-KR" dirty="0" err="1" smtClean="0"/>
            <a:t>개읍</a:t>
          </a:r>
          <a:r>
            <a:rPr lang="en-US" dirty="0" smtClean="0"/>
            <a:t>, 11</a:t>
          </a:r>
          <a:r>
            <a:rPr lang="ko-KR" dirty="0" smtClean="0"/>
            <a:t>개면</a:t>
          </a:r>
          <a:r>
            <a:rPr lang="en-US" dirty="0" smtClean="0"/>
            <a:t>, 456</a:t>
          </a:r>
          <a:r>
            <a:rPr lang="ko-KR" dirty="0" smtClean="0"/>
            <a:t>개 마을</a:t>
          </a:r>
          <a:r>
            <a:rPr lang="en-US" dirty="0" smtClean="0"/>
            <a:t>)</a:t>
          </a:r>
          <a:r>
            <a:rPr lang="ko-KR" dirty="0" smtClean="0"/>
            <a:t>을 대상으로 한 장기발전계획임</a:t>
          </a:r>
          <a:endParaRPr lang="ko-KR" dirty="0"/>
        </a:p>
      </dgm:t>
    </dgm:pt>
    <dgm:pt modelId="{BEFFC695-8042-4827-8688-D6F3484A8AF5}" type="parTrans" cxnId="{4CF1C95C-BCAE-48F0-9976-99C51E85E92D}">
      <dgm:prSet/>
      <dgm:spPr/>
      <dgm:t>
        <a:bodyPr/>
        <a:lstStyle/>
        <a:p>
          <a:pPr latinLnBrk="1"/>
          <a:endParaRPr lang="ko-KR" altLang="en-US"/>
        </a:p>
      </dgm:t>
    </dgm:pt>
    <dgm:pt modelId="{66BF2F94-4F80-4CBF-AB5A-F0E6381B18C7}" type="sibTrans" cxnId="{4CF1C95C-BCAE-48F0-9976-99C51E85E92D}">
      <dgm:prSet/>
      <dgm:spPr/>
      <dgm:t>
        <a:bodyPr/>
        <a:lstStyle/>
        <a:p>
          <a:pPr latinLnBrk="1"/>
          <a:endParaRPr lang="ko-KR" altLang="en-US"/>
        </a:p>
      </dgm:t>
    </dgm:pt>
    <dgm:pt modelId="{A242D863-6333-4E1D-8D64-99E668A9444A}">
      <dgm:prSet/>
      <dgm:spPr/>
      <dgm:t>
        <a:bodyPr/>
        <a:lstStyle/>
        <a:p>
          <a:pPr rtl="0" latinLnBrk="1"/>
          <a:r>
            <a:rPr lang="ko-KR" dirty="0" smtClean="0"/>
            <a:t>◦ 전라북도의 상위의 기본계획 골격을 수용하여 장기종합발전전략을 구체화하는 계획이며</a:t>
          </a:r>
          <a:r>
            <a:rPr lang="en-US" dirty="0" smtClean="0"/>
            <a:t>, </a:t>
          </a:r>
          <a:r>
            <a:rPr lang="ko-KR" dirty="0" smtClean="0"/>
            <a:t>지역의 안정적 성장과 주변 지역과의 균형발전을 도모하는 장기적 계획의 성격임</a:t>
          </a:r>
          <a:endParaRPr lang="ko-KR" dirty="0"/>
        </a:p>
      </dgm:t>
    </dgm:pt>
    <dgm:pt modelId="{7E08F778-8F5B-4AAF-B9E1-72FF726D0EF6}" type="parTrans" cxnId="{FC3EBAD9-67DD-4FB4-A410-534CA7E86DA4}">
      <dgm:prSet/>
      <dgm:spPr/>
      <dgm:t>
        <a:bodyPr/>
        <a:lstStyle/>
        <a:p>
          <a:pPr latinLnBrk="1"/>
          <a:endParaRPr lang="ko-KR" altLang="en-US"/>
        </a:p>
      </dgm:t>
    </dgm:pt>
    <dgm:pt modelId="{AE63D382-BE85-47D0-B218-6DABDFC08D74}" type="sibTrans" cxnId="{FC3EBAD9-67DD-4FB4-A410-534CA7E86DA4}">
      <dgm:prSet/>
      <dgm:spPr/>
      <dgm:t>
        <a:bodyPr/>
        <a:lstStyle/>
        <a:p>
          <a:pPr latinLnBrk="1"/>
          <a:endParaRPr lang="ko-KR" altLang="en-US"/>
        </a:p>
      </dgm:t>
    </dgm:pt>
    <dgm:pt modelId="{A6AEA00C-279C-44AA-A976-F5AD94164AE3}">
      <dgm:prSet/>
      <dgm:spPr/>
      <dgm:t>
        <a:bodyPr/>
        <a:lstStyle/>
        <a:p>
          <a:pPr rtl="0" latinLnBrk="1"/>
          <a:r>
            <a:rPr lang="ko-KR" dirty="0" smtClean="0"/>
            <a:t>◦ 지역마케팅을 위한 </a:t>
          </a:r>
          <a:r>
            <a:rPr lang="en-US" dirty="0" smtClean="0"/>
            <a:t>4Gs</a:t>
          </a:r>
          <a:r>
            <a:rPr lang="ko-KR" dirty="0" smtClean="0"/>
            <a:t>전략으로 ‘완주군 </a:t>
          </a:r>
          <a:r>
            <a:rPr lang="en-US" dirty="0" smtClean="0"/>
            <a:t>GREEN LAND 21 </a:t>
          </a:r>
          <a:r>
            <a:rPr lang="ko-KR" dirty="0" smtClean="0"/>
            <a:t>전략’을 수립하였으며 </a:t>
          </a:r>
          <a:r>
            <a:rPr lang="en-US" dirty="0" smtClean="0"/>
            <a:t>Green Village, Green Farm, Green Tourism, Green Product</a:t>
          </a:r>
          <a:r>
            <a:rPr lang="ko-KR" dirty="0" smtClean="0"/>
            <a:t>를 제시 하였음</a:t>
          </a:r>
          <a:endParaRPr lang="ko-KR" dirty="0"/>
        </a:p>
      </dgm:t>
    </dgm:pt>
    <dgm:pt modelId="{82E7E4B8-AA54-441B-9109-6A73D80E5D16}" type="parTrans" cxnId="{460A0C3E-3E15-4A87-8C78-962AFB568CA2}">
      <dgm:prSet/>
      <dgm:spPr/>
      <dgm:t>
        <a:bodyPr/>
        <a:lstStyle/>
        <a:p>
          <a:pPr latinLnBrk="1"/>
          <a:endParaRPr lang="ko-KR" altLang="en-US"/>
        </a:p>
      </dgm:t>
    </dgm:pt>
    <dgm:pt modelId="{C99E3317-43E8-425F-8815-80E1366CE060}" type="sibTrans" cxnId="{460A0C3E-3E15-4A87-8C78-962AFB568CA2}">
      <dgm:prSet/>
      <dgm:spPr/>
      <dgm:t>
        <a:bodyPr/>
        <a:lstStyle/>
        <a:p>
          <a:pPr latinLnBrk="1"/>
          <a:endParaRPr lang="ko-KR" altLang="en-US"/>
        </a:p>
      </dgm:t>
    </dgm:pt>
    <dgm:pt modelId="{50274222-9BE5-4E61-8EBD-7E8994EC7ED1}">
      <dgm:prSet/>
      <dgm:spPr/>
      <dgm:t>
        <a:bodyPr/>
        <a:lstStyle/>
        <a:p>
          <a:pPr rtl="0" latinLnBrk="1"/>
          <a:r>
            <a:rPr lang="ko-KR" dirty="0" smtClean="0"/>
            <a:t>◦ 계획의 주요 내용은 계획의 기조 및 배경</a:t>
          </a:r>
          <a:r>
            <a:rPr lang="en-US" dirty="0" smtClean="0"/>
            <a:t>, </a:t>
          </a:r>
          <a:r>
            <a:rPr lang="ko-KR" dirty="0" smtClean="0"/>
            <a:t>계획의 기본구상</a:t>
          </a:r>
          <a:r>
            <a:rPr lang="en-US" dirty="0" smtClean="0"/>
            <a:t>, </a:t>
          </a:r>
          <a:r>
            <a:rPr lang="ko-KR" dirty="0" smtClean="0"/>
            <a:t>부문별계획</a:t>
          </a:r>
          <a:r>
            <a:rPr lang="en-US" dirty="0" smtClean="0"/>
            <a:t>, </a:t>
          </a:r>
          <a:r>
            <a:rPr lang="ko-KR" dirty="0" smtClean="0"/>
            <a:t>계획의 집행과 관리로 세분되어 있음</a:t>
          </a:r>
          <a:endParaRPr lang="ko-KR" dirty="0"/>
        </a:p>
      </dgm:t>
    </dgm:pt>
    <dgm:pt modelId="{3FCEB1FF-A7BA-4178-8FED-9AE3C4B3A795}" type="parTrans" cxnId="{5BDB1807-0ADB-4927-B5B6-1D96F981CBBE}">
      <dgm:prSet/>
      <dgm:spPr/>
      <dgm:t>
        <a:bodyPr/>
        <a:lstStyle/>
        <a:p>
          <a:pPr latinLnBrk="1"/>
          <a:endParaRPr lang="ko-KR" altLang="en-US"/>
        </a:p>
      </dgm:t>
    </dgm:pt>
    <dgm:pt modelId="{B74559AD-0756-4845-AB46-D02A208BC52A}" type="sibTrans" cxnId="{5BDB1807-0ADB-4927-B5B6-1D96F981CBBE}">
      <dgm:prSet/>
      <dgm:spPr/>
      <dgm:t>
        <a:bodyPr/>
        <a:lstStyle/>
        <a:p>
          <a:pPr latinLnBrk="1"/>
          <a:endParaRPr lang="ko-KR" altLang="en-US"/>
        </a:p>
      </dgm:t>
    </dgm:pt>
    <dgm:pt modelId="{67A94275-C518-44AE-AEAD-14CD4AACB0C8}" type="pres">
      <dgm:prSet presAssocID="{BE5AB044-6F72-4F0D-95D0-9E8884FC3A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68136BA-44CB-4F7F-A560-863B7E011388}" type="pres">
      <dgm:prSet presAssocID="{36C1716C-E0FE-43D1-81A3-2B1103DB532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9657863-4B77-4862-A09E-37D364454696}" type="pres">
      <dgm:prSet presAssocID="{BE12BD24-68CA-4850-91A0-06C226FC6E6F}" presName="spacer" presStyleCnt="0"/>
      <dgm:spPr/>
    </dgm:pt>
    <dgm:pt modelId="{CD028F82-924E-43C5-8262-CED0DB5D3ADB}" type="pres">
      <dgm:prSet presAssocID="{969D71C1-5DBF-43FE-B76A-41E2A389555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C94BE6E-8639-47BB-A920-37466AE35EB9}" type="pres">
      <dgm:prSet presAssocID="{66BF2F94-4F80-4CBF-AB5A-F0E6381B18C7}" presName="spacer" presStyleCnt="0"/>
      <dgm:spPr/>
    </dgm:pt>
    <dgm:pt modelId="{98E8F7DA-956B-4923-80DF-B57EE8677F24}" type="pres">
      <dgm:prSet presAssocID="{A242D863-6333-4E1D-8D64-99E668A9444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70FC065-A1FD-43E4-9CB3-D871076D7A0F}" type="pres">
      <dgm:prSet presAssocID="{AE63D382-BE85-47D0-B218-6DABDFC08D74}" presName="spacer" presStyleCnt="0"/>
      <dgm:spPr/>
    </dgm:pt>
    <dgm:pt modelId="{EFAD2FA1-F353-462F-BC83-58E3BD091240}" type="pres">
      <dgm:prSet presAssocID="{A6AEA00C-279C-44AA-A976-F5AD94164AE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B4B3953-F400-4078-B17F-030043D25FE8}" type="pres">
      <dgm:prSet presAssocID="{C99E3317-43E8-425F-8815-80E1366CE060}" presName="spacer" presStyleCnt="0"/>
      <dgm:spPr/>
    </dgm:pt>
    <dgm:pt modelId="{3E4951FE-ECC6-48A5-965C-F795FF985D91}" type="pres">
      <dgm:prSet presAssocID="{50274222-9BE5-4E61-8EBD-7E8994EC7ED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8BA8505-F2E1-4154-A445-2874947DFBEA}" type="presOf" srcId="{50274222-9BE5-4E61-8EBD-7E8994EC7ED1}" destId="{3E4951FE-ECC6-48A5-965C-F795FF985D91}" srcOrd="0" destOrd="0" presId="urn:microsoft.com/office/officeart/2005/8/layout/vList2"/>
    <dgm:cxn modelId="{460A0C3E-3E15-4A87-8C78-962AFB568CA2}" srcId="{BE5AB044-6F72-4F0D-95D0-9E8884FC3A5B}" destId="{A6AEA00C-279C-44AA-A976-F5AD94164AE3}" srcOrd="3" destOrd="0" parTransId="{82E7E4B8-AA54-441B-9109-6A73D80E5D16}" sibTransId="{C99E3317-43E8-425F-8815-80E1366CE060}"/>
    <dgm:cxn modelId="{32F0FE26-625C-43F4-B408-40DB2D783B7C}" type="presOf" srcId="{A6AEA00C-279C-44AA-A976-F5AD94164AE3}" destId="{EFAD2FA1-F353-462F-BC83-58E3BD091240}" srcOrd="0" destOrd="0" presId="urn:microsoft.com/office/officeart/2005/8/layout/vList2"/>
    <dgm:cxn modelId="{9B8429DB-8B55-42BA-89A7-1D360FD8C63F}" type="presOf" srcId="{BE5AB044-6F72-4F0D-95D0-9E8884FC3A5B}" destId="{67A94275-C518-44AE-AEAD-14CD4AACB0C8}" srcOrd="0" destOrd="0" presId="urn:microsoft.com/office/officeart/2005/8/layout/vList2"/>
    <dgm:cxn modelId="{0A645DAE-451D-4B91-99FA-91D0EB65E471}" type="presOf" srcId="{36C1716C-E0FE-43D1-81A3-2B1103DB532E}" destId="{668136BA-44CB-4F7F-A560-863B7E011388}" srcOrd="0" destOrd="0" presId="urn:microsoft.com/office/officeart/2005/8/layout/vList2"/>
    <dgm:cxn modelId="{C7231930-B275-4429-B3BD-ECDB8DEEE38E}" type="presOf" srcId="{969D71C1-5DBF-43FE-B76A-41E2A389555F}" destId="{CD028F82-924E-43C5-8262-CED0DB5D3ADB}" srcOrd="0" destOrd="0" presId="urn:microsoft.com/office/officeart/2005/8/layout/vList2"/>
    <dgm:cxn modelId="{C6DF5377-E2DA-4052-9823-C6129F84D192}" type="presOf" srcId="{A242D863-6333-4E1D-8D64-99E668A9444A}" destId="{98E8F7DA-956B-4923-80DF-B57EE8677F24}" srcOrd="0" destOrd="0" presId="urn:microsoft.com/office/officeart/2005/8/layout/vList2"/>
    <dgm:cxn modelId="{4CF1C95C-BCAE-48F0-9976-99C51E85E92D}" srcId="{BE5AB044-6F72-4F0D-95D0-9E8884FC3A5B}" destId="{969D71C1-5DBF-43FE-B76A-41E2A389555F}" srcOrd="1" destOrd="0" parTransId="{BEFFC695-8042-4827-8688-D6F3484A8AF5}" sibTransId="{66BF2F94-4F80-4CBF-AB5A-F0E6381B18C7}"/>
    <dgm:cxn modelId="{FC3EBAD9-67DD-4FB4-A410-534CA7E86DA4}" srcId="{BE5AB044-6F72-4F0D-95D0-9E8884FC3A5B}" destId="{A242D863-6333-4E1D-8D64-99E668A9444A}" srcOrd="2" destOrd="0" parTransId="{7E08F778-8F5B-4AAF-B9E1-72FF726D0EF6}" sibTransId="{AE63D382-BE85-47D0-B218-6DABDFC08D74}"/>
    <dgm:cxn modelId="{D871697C-07EC-49EB-81E0-46ED16387FCA}" srcId="{BE5AB044-6F72-4F0D-95D0-9E8884FC3A5B}" destId="{36C1716C-E0FE-43D1-81A3-2B1103DB532E}" srcOrd="0" destOrd="0" parTransId="{3BC1E141-5A85-4B73-9214-AEE09CBC09FF}" sibTransId="{BE12BD24-68CA-4850-91A0-06C226FC6E6F}"/>
    <dgm:cxn modelId="{5BDB1807-0ADB-4927-B5B6-1D96F981CBBE}" srcId="{BE5AB044-6F72-4F0D-95D0-9E8884FC3A5B}" destId="{50274222-9BE5-4E61-8EBD-7E8994EC7ED1}" srcOrd="4" destOrd="0" parTransId="{3FCEB1FF-A7BA-4178-8FED-9AE3C4B3A795}" sibTransId="{B74559AD-0756-4845-AB46-D02A208BC52A}"/>
    <dgm:cxn modelId="{F16DF7E1-1FDF-44E2-AB36-46E1AD1D3647}" type="presParOf" srcId="{67A94275-C518-44AE-AEAD-14CD4AACB0C8}" destId="{668136BA-44CB-4F7F-A560-863B7E011388}" srcOrd="0" destOrd="0" presId="urn:microsoft.com/office/officeart/2005/8/layout/vList2"/>
    <dgm:cxn modelId="{090C39FC-20EF-40EE-977B-E11C309DF67B}" type="presParOf" srcId="{67A94275-C518-44AE-AEAD-14CD4AACB0C8}" destId="{49657863-4B77-4862-A09E-37D364454696}" srcOrd="1" destOrd="0" presId="urn:microsoft.com/office/officeart/2005/8/layout/vList2"/>
    <dgm:cxn modelId="{7E9CEA1C-E0CE-4F28-95B1-1A114903E52C}" type="presParOf" srcId="{67A94275-C518-44AE-AEAD-14CD4AACB0C8}" destId="{CD028F82-924E-43C5-8262-CED0DB5D3ADB}" srcOrd="2" destOrd="0" presId="urn:microsoft.com/office/officeart/2005/8/layout/vList2"/>
    <dgm:cxn modelId="{2F1C1B18-0B36-425F-85A7-FCF4B703E6B0}" type="presParOf" srcId="{67A94275-C518-44AE-AEAD-14CD4AACB0C8}" destId="{AC94BE6E-8639-47BB-A920-37466AE35EB9}" srcOrd="3" destOrd="0" presId="urn:microsoft.com/office/officeart/2005/8/layout/vList2"/>
    <dgm:cxn modelId="{9AF3AD74-86F9-4A75-864C-E6701232A600}" type="presParOf" srcId="{67A94275-C518-44AE-AEAD-14CD4AACB0C8}" destId="{98E8F7DA-956B-4923-80DF-B57EE8677F24}" srcOrd="4" destOrd="0" presId="urn:microsoft.com/office/officeart/2005/8/layout/vList2"/>
    <dgm:cxn modelId="{4878A103-B1B7-482E-BC35-EC3492A5FFB4}" type="presParOf" srcId="{67A94275-C518-44AE-AEAD-14CD4AACB0C8}" destId="{170FC065-A1FD-43E4-9CB3-D871076D7A0F}" srcOrd="5" destOrd="0" presId="urn:microsoft.com/office/officeart/2005/8/layout/vList2"/>
    <dgm:cxn modelId="{20ED8B2E-0FA9-4D42-A720-BC2B4160BD03}" type="presParOf" srcId="{67A94275-C518-44AE-AEAD-14CD4AACB0C8}" destId="{EFAD2FA1-F353-462F-BC83-58E3BD091240}" srcOrd="6" destOrd="0" presId="urn:microsoft.com/office/officeart/2005/8/layout/vList2"/>
    <dgm:cxn modelId="{6FB88F70-02AE-4107-8C8D-2232DFA53AD8}" type="presParOf" srcId="{67A94275-C518-44AE-AEAD-14CD4AACB0C8}" destId="{2B4B3953-F400-4078-B17F-030043D25FE8}" srcOrd="7" destOrd="0" presId="urn:microsoft.com/office/officeart/2005/8/layout/vList2"/>
    <dgm:cxn modelId="{CD19E870-61C8-4EA8-AC9E-A87FB752E421}" type="presParOf" srcId="{67A94275-C518-44AE-AEAD-14CD4AACB0C8}" destId="{3E4951FE-ECC6-48A5-965C-F795FF985D91}" srcOrd="8" destOrd="0" presId="urn:microsoft.com/office/officeart/2005/8/layout/vList2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5BDA3BA-CA98-40F3-8944-79B517ED86D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D79C70FB-5B2D-46C2-AA3A-27BB4B14866E}">
      <dgm:prSet/>
      <dgm:spPr/>
      <dgm:t>
        <a:bodyPr/>
        <a:lstStyle/>
        <a:p>
          <a:pPr rtl="0" latinLnBrk="1"/>
          <a:r>
            <a:rPr lang="en-US" dirty="0" smtClean="0"/>
            <a:t>- </a:t>
          </a:r>
          <a:r>
            <a:rPr lang="ko-KR" dirty="0" smtClean="0"/>
            <a:t>완주군 장기종합발전계획</a:t>
          </a:r>
          <a:r>
            <a:rPr lang="en-US" dirty="0" smtClean="0"/>
            <a:t>(2000)</a:t>
          </a:r>
          <a:r>
            <a:rPr lang="ko-KR" dirty="0" smtClean="0"/>
            <a:t>에서 제시한 주요사업은 </a:t>
          </a:r>
          <a:r>
            <a:rPr lang="en-US" dirty="0" smtClean="0"/>
            <a:t>8</a:t>
          </a:r>
          <a:r>
            <a:rPr lang="ko-KR" dirty="0" smtClean="0"/>
            <a:t>개 분야에 총 </a:t>
          </a:r>
          <a:r>
            <a:rPr lang="en-US" dirty="0" smtClean="0"/>
            <a:t>213</a:t>
          </a:r>
          <a:r>
            <a:rPr lang="ko-KR" dirty="0" smtClean="0"/>
            <a:t>개 사업으로 </a:t>
          </a:r>
          <a:r>
            <a:rPr lang="en-US" dirty="0" smtClean="0"/>
            <a:t>1,788,827 </a:t>
          </a:r>
          <a:r>
            <a:rPr lang="ko-KR" dirty="0" err="1" smtClean="0"/>
            <a:t>백만원의</a:t>
          </a:r>
          <a:r>
            <a:rPr lang="ko-KR" dirty="0" smtClean="0"/>
            <a:t> 예산이 소요되는 것으로 나타남</a:t>
          </a:r>
          <a:endParaRPr lang="ko-KR" dirty="0"/>
        </a:p>
      </dgm:t>
    </dgm:pt>
    <dgm:pt modelId="{87B58123-AF11-4BB1-9778-4479DF638AC9}" type="parTrans" cxnId="{92728E02-C976-4A49-9939-9EEBE3EE59D0}">
      <dgm:prSet/>
      <dgm:spPr/>
      <dgm:t>
        <a:bodyPr/>
        <a:lstStyle/>
        <a:p>
          <a:pPr latinLnBrk="1"/>
          <a:endParaRPr lang="ko-KR" altLang="en-US"/>
        </a:p>
      </dgm:t>
    </dgm:pt>
    <dgm:pt modelId="{EB8E1325-DDDF-4F5E-85E5-9632B43A4C9D}" type="sibTrans" cxnId="{92728E02-C976-4A49-9939-9EEBE3EE59D0}">
      <dgm:prSet/>
      <dgm:spPr/>
      <dgm:t>
        <a:bodyPr/>
        <a:lstStyle/>
        <a:p>
          <a:pPr latinLnBrk="1"/>
          <a:endParaRPr lang="ko-KR" altLang="en-US"/>
        </a:p>
      </dgm:t>
    </dgm:pt>
    <dgm:pt modelId="{1B2441B3-B23B-4C1E-A3DA-E332AB127E10}">
      <dgm:prSet/>
      <dgm:spPr/>
      <dgm:t>
        <a:bodyPr/>
        <a:lstStyle/>
        <a:p>
          <a:pPr rtl="0" latinLnBrk="1"/>
          <a:r>
            <a:rPr lang="en-US" dirty="0" smtClean="0"/>
            <a:t>- </a:t>
          </a:r>
          <a:r>
            <a:rPr lang="ko-KR" dirty="0" smtClean="0"/>
            <a:t>농림축산 관련 사업이 </a:t>
          </a:r>
          <a:r>
            <a:rPr lang="en-US" dirty="0" smtClean="0"/>
            <a:t>74</a:t>
          </a:r>
          <a:r>
            <a:rPr lang="ko-KR" dirty="0" smtClean="0"/>
            <a:t>건으로 가장 많았으며</a:t>
          </a:r>
          <a:r>
            <a:rPr lang="en-US" dirty="0" smtClean="0"/>
            <a:t>, </a:t>
          </a:r>
          <a:r>
            <a:rPr lang="ko-KR" dirty="0" smtClean="0"/>
            <a:t>소요예산은 농림축산 사업</a:t>
          </a:r>
          <a:r>
            <a:rPr lang="en-US" dirty="0" smtClean="0"/>
            <a:t>(506,037 </a:t>
          </a:r>
          <a:r>
            <a:rPr lang="ko-KR" dirty="0" err="1" smtClean="0"/>
            <a:t>백만원</a:t>
          </a:r>
          <a:r>
            <a:rPr lang="en-US" dirty="0" smtClean="0"/>
            <a:t>), </a:t>
          </a:r>
          <a:r>
            <a:rPr lang="ko-KR" dirty="0" smtClean="0"/>
            <a:t>지역개발 사업</a:t>
          </a:r>
          <a:r>
            <a:rPr lang="en-US" dirty="0" smtClean="0"/>
            <a:t>(410,409 </a:t>
          </a:r>
          <a:r>
            <a:rPr lang="ko-KR" dirty="0" err="1" smtClean="0"/>
            <a:t>백만원</a:t>
          </a:r>
          <a:r>
            <a:rPr lang="en-US" dirty="0" smtClean="0"/>
            <a:t>), </a:t>
          </a:r>
          <a:r>
            <a:rPr lang="ko-KR" dirty="0" smtClean="0"/>
            <a:t>건설교통</a:t>
          </a:r>
          <a:r>
            <a:rPr lang="en-US" dirty="0" smtClean="0"/>
            <a:t>(271m719</a:t>
          </a:r>
          <a:r>
            <a:rPr lang="ko-KR" dirty="0" err="1" smtClean="0"/>
            <a:t>백만원</a:t>
          </a:r>
          <a:r>
            <a:rPr lang="en-US" dirty="0" smtClean="0"/>
            <a:t>) </a:t>
          </a:r>
          <a:r>
            <a:rPr lang="ko-KR" dirty="0" smtClean="0"/>
            <a:t>순으로 나타남</a:t>
          </a:r>
          <a:endParaRPr lang="ko-KR" dirty="0"/>
        </a:p>
      </dgm:t>
    </dgm:pt>
    <dgm:pt modelId="{003BB107-679F-4958-BE66-A45609EA9BE0}" type="parTrans" cxnId="{5EA4B9DA-7F5B-4FFD-9F48-028BBD190D0E}">
      <dgm:prSet/>
      <dgm:spPr/>
      <dgm:t>
        <a:bodyPr/>
        <a:lstStyle/>
        <a:p>
          <a:pPr latinLnBrk="1"/>
          <a:endParaRPr lang="ko-KR" altLang="en-US"/>
        </a:p>
      </dgm:t>
    </dgm:pt>
    <dgm:pt modelId="{5E3550D0-8974-4D00-881B-DC165E12C2F6}" type="sibTrans" cxnId="{5EA4B9DA-7F5B-4FFD-9F48-028BBD190D0E}">
      <dgm:prSet/>
      <dgm:spPr/>
      <dgm:t>
        <a:bodyPr/>
        <a:lstStyle/>
        <a:p>
          <a:pPr latinLnBrk="1"/>
          <a:endParaRPr lang="ko-KR" altLang="en-US"/>
        </a:p>
      </dgm:t>
    </dgm:pt>
    <dgm:pt modelId="{95CA5664-9806-4C2C-8F57-7B780695BEC9}" type="pres">
      <dgm:prSet presAssocID="{B5BDA3BA-CA98-40F3-8944-79B517ED86D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3B3C50D-8DE1-46A5-AEC8-A29D26C92D57}" type="pres">
      <dgm:prSet presAssocID="{D79C70FB-5B2D-46C2-AA3A-27BB4B14866E}" presName="linNode" presStyleCnt="0"/>
      <dgm:spPr/>
    </dgm:pt>
    <dgm:pt modelId="{56C9A73F-00C8-4E24-AE9A-29107CE82CA8}" type="pres">
      <dgm:prSet presAssocID="{D79C70FB-5B2D-46C2-AA3A-27BB4B14866E}" presName="parentText" presStyleLbl="node1" presStyleIdx="0" presStyleCnt="2" custScaleX="278049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601BE2F-6B19-49ED-9E6E-C55CF7A330B5}" type="pres">
      <dgm:prSet presAssocID="{EB8E1325-DDDF-4F5E-85E5-9632B43A4C9D}" presName="sp" presStyleCnt="0"/>
      <dgm:spPr/>
    </dgm:pt>
    <dgm:pt modelId="{E58E7199-BE69-43C5-AB24-3106F626DDE2}" type="pres">
      <dgm:prSet presAssocID="{1B2441B3-B23B-4C1E-A3DA-E332AB127E10}" presName="linNode" presStyleCnt="0"/>
      <dgm:spPr/>
    </dgm:pt>
    <dgm:pt modelId="{0FD88189-B30F-4049-9598-A4A9586B0282}" type="pres">
      <dgm:prSet presAssocID="{1B2441B3-B23B-4C1E-A3DA-E332AB127E10}" presName="parentText" presStyleLbl="node1" presStyleIdx="1" presStyleCnt="2" custScaleX="278049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5EA4B9DA-7F5B-4FFD-9F48-028BBD190D0E}" srcId="{B5BDA3BA-CA98-40F3-8944-79B517ED86DC}" destId="{1B2441B3-B23B-4C1E-A3DA-E332AB127E10}" srcOrd="1" destOrd="0" parTransId="{003BB107-679F-4958-BE66-A45609EA9BE0}" sibTransId="{5E3550D0-8974-4D00-881B-DC165E12C2F6}"/>
    <dgm:cxn modelId="{0F2B5C6F-F2B0-44B2-9BFC-8E1B49F23F22}" type="presOf" srcId="{B5BDA3BA-CA98-40F3-8944-79B517ED86DC}" destId="{95CA5664-9806-4C2C-8F57-7B780695BEC9}" srcOrd="0" destOrd="0" presId="urn:microsoft.com/office/officeart/2005/8/layout/vList5"/>
    <dgm:cxn modelId="{92728E02-C976-4A49-9939-9EEBE3EE59D0}" srcId="{B5BDA3BA-CA98-40F3-8944-79B517ED86DC}" destId="{D79C70FB-5B2D-46C2-AA3A-27BB4B14866E}" srcOrd="0" destOrd="0" parTransId="{87B58123-AF11-4BB1-9778-4479DF638AC9}" sibTransId="{EB8E1325-DDDF-4F5E-85E5-9632B43A4C9D}"/>
    <dgm:cxn modelId="{5A8C149D-FBE0-4828-BBF6-C0375D9F07D1}" type="presOf" srcId="{D79C70FB-5B2D-46C2-AA3A-27BB4B14866E}" destId="{56C9A73F-00C8-4E24-AE9A-29107CE82CA8}" srcOrd="0" destOrd="0" presId="urn:microsoft.com/office/officeart/2005/8/layout/vList5"/>
    <dgm:cxn modelId="{238FDCE9-9BBC-448D-9E8E-ED22AC04F840}" type="presOf" srcId="{1B2441B3-B23B-4C1E-A3DA-E332AB127E10}" destId="{0FD88189-B30F-4049-9598-A4A9586B0282}" srcOrd="0" destOrd="0" presId="urn:microsoft.com/office/officeart/2005/8/layout/vList5"/>
    <dgm:cxn modelId="{4AE33009-FF0F-4072-97BA-E0CDB57E0700}" type="presParOf" srcId="{95CA5664-9806-4C2C-8F57-7B780695BEC9}" destId="{53B3C50D-8DE1-46A5-AEC8-A29D26C92D57}" srcOrd="0" destOrd="0" presId="urn:microsoft.com/office/officeart/2005/8/layout/vList5"/>
    <dgm:cxn modelId="{1A7E830F-07AD-43B7-BA55-861876E408D8}" type="presParOf" srcId="{53B3C50D-8DE1-46A5-AEC8-A29D26C92D57}" destId="{56C9A73F-00C8-4E24-AE9A-29107CE82CA8}" srcOrd="0" destOrd="0" presId="urn:microsoft.com/office/officeart/2005/8/layout/vList5"/>
    <dgm:cxn modelId="{FC3E9689-EC58-4CA6-BDC4-77B75EBD66CD}" type="presParOf" srcId="{95CA5664-9806-4C2C-8F57-7B780695BEC9}" destId="{A601BE2F-6B19-49ED-9E6E-C55CF7A330B5}" srcOrd="1" destOrd="0" presId="urn:microsoft.com/office/officeart/2005/8/layout/vList5"/>
    <dgm:cxn modelId="{CF8F730F-5E39-45D9-8AC1-E3092DBCF03A}" type="presParOf" srcId="{95CA5664-9806-4C2C-8F57-7B780695BEC9}" destId="{E58E7199-BE69-43C5-AB24-3106F626DDE2}" srcOrd="2" destOrd="0" presId="urn:microsoft.com/office/officeart/2005/8/layout/vList5"/>
    <dgm:cxn modelId="{25CEB322-43DB-4570-9192-B59E7C4D5548}" type="presParOf" srcId="{E58E7199-BE69-43C5-AB24-3106F626DDE2}" destId="{0FD88189-B30F-4049-9598-A4A9586B0282}" srcOrd="0" destOrd="0" presId="urn:microsoft.com/office/officeart/2005/8/layout/vList5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9929E19-5B25-444F-8D5C-309B1D3F077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latinLnBrk="1"/>
          <a:endParaRPr lang="ko-KR" altLang="en-US"/>
        </a:p>
      </dgm:t>
    </dgm:pt>
    <dgm:pt modelId="{8C015216-558E-4935-86B0-30A63E773F42}">
      <dgm:prSet/>
      <dgm:spPr/>
      <dgm:t>
        <a:bodyPr/>
        <a:lstStyle/>
        <a:p>
          <a:pPr rtl="0" latinLnBrk="1"/>
          <a:r>
            <a:rPr lang="en-US" dirty="0" smtClean="0"/>
            <a:t>- </a:t>
          </a:r>
          <a:r>
            <a:rPr lang="ko-KR" dirty="0" smtClean="0"/>
            <a:t>완주군 내부의 주요 개발계획인 지역중점 전략사업과 국가예산확보 대상사업을 중심으로 총 </a:t>
          </a:r>
          <a:r>
            <a:rPr lang="en-US" dirty="0" smtClean="0"/>
            <a:t>72</a:t>
          </a:r>
          <a:r>
            <a:rPr lang="ko-KR" dirty="0" smtClean="0"/>
            <a:t>개 사업을 비교하여 중복되는 사업을 분석하였음</a:t>
          </a:r>
          <a:endParaRPr lang="ko-KR" dirty="0"/>
        </a:p>
      </dgm:t>
    </dgm:pt>
    <dgm:pt modelId="{B3598997-2E8F-42C7-B156-A2730202A57E}" type="parTrans" cxnId="{A276B310-A405-4CD9-A979-E54211B2B037}">
      <dgm:prSet/>
      <dgm:spPr/>
      <dgm:t>
        <a:bodyPr/>
        <a:lstStyle/>
        <a:p>
          <a:pPr latinLnBrk="1"/>
          <a:endParaRPr lang="ko-KR" altLang="en-US"/>
        </a:p>
      </dgm:t>
    </dgm:pt>
    <dgm:pt modelId="{B19AB1E6-E6D8-4989-AEEE-1BBB95E1859D}" type="sibTrans" cxnId="{A276B310-A405-4CD9-A979-E54211B2B037}">
      <dgm:prSet/>
      <dgm:spPr/>
      <dgm:t>
        <a:bodyPr/>
        <a:lstStyle/>
        <a:p>
          <a:pPr latinLnBrk="1"/>
          <a:endParaRPr lang="ko-KR" altLang="en-US"/>
        </a:p>
      </dgm:t>
    </dgm:pt>
    <dgm:pt modelId="{946130F9-169D-4C86-89D5-2647A78BA36B}">
      <dgm:prSet/>
      <dgm:spPr/>
      <dgm:t>
        <a:bodyPr/>
        <a:lstStyle/>
        <a:p>
          <a:pPr rtl="0" latinLnBrk="1"/>
          <a:r>
            <a:rPr lang="en-US" dirty="0" smtClean="0"/>
            <a:t>- </a:t>
          </a:r>
          <a:r>
            <a:rPr lang="ko-KR" dirty="0" smtClean="0"/>
            <a:t>중복사업수의 분석 결과 건설교통 부문</a:t>
          </a:r>
          <a:r>
            <a:rPr lang="en-US" dirty="0" smtClean="0"/>
            <a:t>(7</a:t>
          </a:r>
          <a:r>
            <a:rPr lang="ko-KR" dirty="0" smtClean="0"/>
            <a:t>개</a:t>
          </a:r>
          <a:r>
            <a:rPr lang="en-US" dirty="0" smtClean="0"/>
            <a:t>)</a:t>
          </a:r>
          <a:r>
            <a:rPr lang="ko-KR" dirty="0" smtClean="0"/>
            <a:t>과 문화관광 부문</a:t>
          </a:r>
          <a:r>
            <a:rPr lang="en-US" dirty="0" smtClean="0"/>
            <a:t>(6</a:t>
          </a:r>
          <a:r>
            <a:rPr lang="ko-KR" dirty="0" smtClean="0"/>
            <a:t>개</a:t>
          </a:r>
          <a:r>
            <a:rPr lang="en-US" dirty="0" smtClean="0"/>
            <a:t>) </a:t>
          </a:r>
          <a:r>
            <a:rPr lang="ko-KR" dirty="0" smtClean="0"/>
            <a:t>관련사업에 대한 수요가 가장 높게 나타났으며</a:t>
          </a:r>
          <a:r>
            <a:rPr lang="en-US" dirty="0" smtClean="0"/>
            <a:t>, </a:t>
          </a:r>
          <a:r>
            <a:rPr lang="ko-KR" dirty="0" smtClean="0"/>
            <a:t>특히 건설교통 부문은 외부에서 지역으로 연계되는 광역교통망 구축이 절실히 요구됨</a:t>
          </a:r>
          <a:endParaRPr lang="ko-KR" dirty="0"/>
        </a:p>
      </dgm:t>
    </dgm:pt>
    <dgm:pt modelId="{677A2885-5265-47F0-BE49-8CC9D96E6530}" type="parTrans" cxnId="{C9F7FA16-D94B-4B15-879C-F36395DCB541}">
      <dgm:prSet/>
      <dgm:spPr/>
      <dgm:t>
        <a:bodyPr/>
        <a:lstStyle/>
        <a:p>
          <a:pPr latinLnBrk="1"/>
          <a:endParaRPr lang="ko-KR" altLang="en-US"/>
        </a:p>
      </dgm:t>
    </dgm:pt>
    <dgm:pt modelId="{BED01C59-AE8B-4CCB-A037-C8E41D5D8F10}" type="sibTrans" cxnId="{C9F7FA16-D94B-4B15-879C-F36395DCB541}">
      <dgm:prSet/>
      <dgm:spPr/>
      <dgm:t>
        <a:bodyPr/>
        <a:lstStyle/>
        <a:p>
          <a:pPr latinLnBrk="1"/>
          <a:endParaRPr lang="ko-KR" altLang="en-US"/>
        </a:p>
      </dgm:t>
    </dgm:pt>
    <dgm:pt modelId="{515C45DE-D38C-4B19-919C-650EAD4D2816}" type="pres">
      <dgm:prSet presAssocID="{C9929E19-5B25-444F-8D5C-309B1D3F077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4281462-95FC-4510-925E-C30889EABC56}" type="pres">
      <dgm:prSet presAssocID="{8C015216-558E-4935-86B0-30A63E773F42}" presName="root" presStyleCnt="0"/>
      <dgm:spPr/>
    </dgm:pt>
    <dgm:pt modelId="{D8F8B0F5-567B-41A7-A2D9-2861508D58FD}" type="pres">
      <dgm:prSet presAssocID="{8C015216-558E-4935-86B0-30A63E773F42}" presName="rootComposite" presStyleCnt="0"/>
      <dgm:spPr/>
    </dgm:pt>
    <dgm:pt modelId="{3FA7FEC1-A977-43CC-89F7-F20A42AE0910}" type="pres">
      <dgm:prSet presAssocID="{8C015216-558E-4935-86B0-30A63E773F42}" presName="rootText" presStyleLbl="node1" presStyleIdx="0" presStyleCnt="2" custLinFactNeighborX="2018" custLinFactNeighborY="-11377"/>
      <dgm:spPr/>
      <dgm:t>
        <a:bodyPr/>
        <a:lstStyle/>
        <a:p>
          <a:pPr latinLnBrk="1"/>
          <a:endParaRPr lang="ko-KR" altLang="en-US"/>
        </a:p>
      </dgm:t>
    </dgm:pt>
    <dgm:pt modelId="{82A76A7A-A878-4FAE-8DBB-A7E4ABFDDE9A}" type="pres">
      <dgm:prSet presAssocID="{8C015216-558E-4935-86B0-30A63E773F42}" presName="rootConnector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4148B6E7-302F-4D3F-880C-51A0EE4A09B1}" type="pres">
      <dgm:prSet presAssocID="{8C015216-558E-4935-86B0-30A63E773F42}" presName="childShape" presStyleCnt="0"/>
      <dgm:spPr/>
    </dgm:pt>
    <dgm:pt modelId="{62F75AE7-2519-4BD0-B8A0-46D1F6341987}" type="pres">
      <dgm:prSet presAssocID="{946130F9-169D-4C86-89D5-2647A78BA36B}" presName="root" presStyleCnt="0"/>
      <dgm:spPr/>
    </dgm:pt>
    <dgm:pt modelId="{C06AD264-477F-4279-AAE9-3A1C22C59EE0}" type="pres">
      <dgm:prSet presAssocID="{946130F9-169D-4C86-89D5-2647A78BA36B}" presName="rootComposite" presStyleCnt="0"/>
      <dgm:spPr/>
    </dgm:pt>
    <dgm:pt modelId="{9651FDDF-58AA-4A8E-9479-A3423512D51F}" type="pres">
      <dgm:prSet presAssocID="{946130F9-169D-4C86-89D5-2647A78BA36B}" presName="rootText" presStyleLbl="node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46D44EAB-91DF-4641-9660-D55F05CF1E65}" type="pres">
      <dgm:prSet presAssocID="{946130F9-169D-4C86-89D5-2647A78BA36B}" presName="rootConnector" presStyleLbl="node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28565FE0-09DC-4CF9-8D93-62EC2042E535}" type="pres">
      <dgm:prSet presAssocID="{946130F9-169D-4C86-89D5-2647A78BA36B}" presName="childShape" presStyleCnt="0"/>
      <dgm:spPr/>
    </dgm:pt>
  </dgm:ptLst>
  <dgm:cxnLst>
    <dgm:cxn modelId="{5D4DF203-D118-41ED-A5CD-03DFB7F83F3B}" type="presOf" srcId="{946130F9-169D-4C86-89D5-2647A78BA36B}" destId="{9651FDDF-58AA-4A8E-9479-A3423512D51F}" srcOrd="0" destOrd="0" presId="urn:microsoft.com/office/officeart/2005/8/layout/hierarchy3"/>
    <dgm:cxn modelId="{C9F7FA16-D94B-4B15-879C-F36395DCB541}" srcId="{C9929E19-5B25-444F-8D5C-309B1D3F0777}" destId="{946130F9-169D-4C86-89D5-2647A78BA36B}" srcOrd="1" destOrd="0" parTransId="{677A2885-5265-47F0-BE49-8CC9D96E6530}" sibTransId="{BED01C59-AE8B-4CCB-A037-C8E41D5D8F10}"/>
    <dgm:cxn modelId="{CEF87771-635A-4500-9DA2-8F8AD5C0EC4F}" type="presOf" srcId="{8C015216-558E-4935-86B0-30A63E773F42}" destId="{82A76A7A-A878-4FAE-8DBB-A7E4ABFDDE9A}" srcOrd="1" destOrd="0" presId="urn:microsoft.com/office/officeart/2005/8/layout/hierarchy3"/>
    <dgm:cxn modelId="{A276B310-A405-4CD9-A979-E54211B2B037}" srcId="{C9929E19-5B25-444F-8D5C-309B1D3F0777}" destId="{8C015216-558E-4935-86B0-30A63E773F42}" srcOrd="0" destOrd="0" parTransId="{B3598997-2E8F-42C7-B156-A2730202A57E}" sibTransId="{B19AB1E6-E6D8-4989-AEEE-1BBB95E1859D}"/>
    <dgm:cxn modelId="{0DFAEFBC-86B6-47C6-956A-9E5E1204B229}" type="presOf" srcId="{8C015216-558E-4935-86B0-30A63E773F42}" destId="{3FA7FEC1-A977-43CC-89F7-F20A42AE0910}" srcOrd="0" destOrd="0" presId="urn:microsoft.com/office/officeart/2005/8/layout/hierarchy3"/>
    <dgm:cxn modelId="{8345D403-C8F9-4DE3-A005-D48D539208E6}" type="presOf" srcId="{C9929E19-5B25-444F-8D5C-309B1D3F0777}" destId="{515C45DE-D38C-4B19-919C-650EAD4D2816}" srcOrd="0" destOrd="0" presId="urn:microsoft.com/office/officeart/2005/8/layout/hierarchy3"/>
    <dgm:cxn modelId="{B77B874B-BDEB-485D-8236-03EDBBFF2F22}" type="presOf" srcId="{946130F9-169D-4C86-89D5-2647A78BA36B}" destId="{46D44EAB-91DF-4641-9660-D55F05CF1E65}" srcOrd="1" destOrd="0" presId="urn:microsoft.com/office/officeart/2005/8/layout/hierarchy3"/>
    <dgm:cxn modelId="{CF7FC00E-59A1-42E2-96EB-28AF18E7E9F5}" type="presParOf" srcId="{515C45DE-D38C-4B19-919C-650EAD4D2816}" destId="{D4281462-95FC-4510-925E-C30889EABC56}" srcOrd="0" destOrd="0" presId="urn:microsoft.com/office/officeart/2005/8/layout/hierarchy3"/>
    <dgm:cxn modelId="{7C9A8258-F47C-431E-92C1-7652D4294F18}" type="presParOf" srcId="{D4281462-95FC-4510-925E-C30889EABC56}" destId="{D8F8B0F5-567B-41A7-A2D9-2861508D58FD}" srcOrd="0" destOrd="0" presId="urn:microsoft.com/office/officeart/2005/8/layout/hierarchy3"/>
    <dgm:cxn modelId="{E028C2F0-7FD8-4A64-B0E8-1AFA3DBE62BB}" type="presParOf" srcId="{D8F8B0F5-567B-41A7-A2D9-2861508D58FD}" destId="{3FA7FEC1-A977-43CC-89F7-F20A42AE0910}" srcOrd="0" destOrd="0" presId="urn:microsoft.com/office/officeart/2005/8/layout/hierarchy3"/>
    <dgm:cxn modelId="{A1CD439C-BCAB-4D18-9ECE-29FE1D5B72CD}" type="presParOf" srcId="{D8F8B0F5-567B-41A7-A2D9-2861508D58FD}" destId="{82A76A7A-A878-4FAE-8DBB-A7E4ABFDDE9A}" srcOrd="1" destOrd="0" presId="urn:microsoft.com/office/officeart/2005/8/layout/hierarchy3"/>
    <dgm:cxn modelId="{F75769FA-BCFC-4D9F-9629-0569EDB464DC}" type="presParOf" srcId="{D4281462-95FC-4510-925E-C30889EABC56}" destId="{4148B6E7-302F-4D3F-880C-51A0EE4A09B1}" srcOrd="1" destOrd="0" presId="urn:microsoft.com/office/officeart/2005/8/layout/hierarchy3"/>
    <dgm:cxn modelId="{5708B545-D918-41A3-900C-31D89A94A229}" type="presParOf" srcId="{515C45DE-D38C-4B19-919C-650EAD4D2816}" destId="{62F75AE7-2519-4BD0-B8A0-46D1F6341987}" srcOrd="1" destOrd="0" presId="urn:microsoft.com/office/officeart/2005/8/layout/hierarchy3"/>
    <dgm:cxn modelId="{197B3A3E-2445-45D0-878F-18761005EDDE}" type="presParOf" srcId="{62F75AE7-2519-4BD0-B8A0-46D1F6341987}" destId="{C06AD264-477F-4279-AAE9-3A1C22C59EE0}" srcOrd="0" destOrd="0" presId="urn:microsoft.com/office/officeart/2005/8/layout/hierarchy3"/>
    <dgm:cxn modelId="{30071733-B80E-4EE5-BAA7-D70BE5CE2ACA}" type="presParOf" srcId="{C06AD264-477F-4279-AAE9-3A1C22C59EE0}" destId="{9651FDDF-58AA-4A8E-9479-A3423512D51F}" srcOrd="0" destOrd="0" presId="urn:microsoft.com/office/officeart/2005/8/layout/hierarchy3"/>
    <dgm:cxn modelId="{B11EDFC6-D279-4209-893D-93CE3275E008}" type="presParOf" srcId="{C06AD264-477F-4279-AAE9-3A1C22C59EE0}" destId="{46D44EAB-91DF-4641-9660-D55F05CF1E65}" srcOrd="1" destOrd="0" presId="urn:microsoft.com/office/officeart/2005/8/layout/hierarchy3"/>
    <dgm:cxn modelId="{4846F72C-BC3A-4425-B1E8-51CAAB868E93}" type="presParOf" srcId="{62F75AE7-2519-4BD0-B8A0-46D1F6341987}" destId="{28565FE0-09DC-4CF9-8D93-62EC2042E535}" srcOrd="1" destOrd="0" presId="urn:microsoft.com/office/officeart/2005/8/layout/hierarchy3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9EC2270-E3C7-4FFB-BCFC-D3A87875CBA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F84B5DF8-F242-482C-B8E8-440BB8CDDB0B}">
      <dgm:prSet/>
      <dgm:spPr/>
      <dgm:t>
        <a:bodyPr/>
        <a:lstStyle/>
        <a:p>
          <a:pPr rtl="0" latinLnBrk="1"/>
          <a:r>
            <a:rPr lang="ko-KR" dirty="0" smtClean="0"/>
            <a:t>가</a:t>
          </a:r>
          <a:r>
            <a:rPr lang="en-US" dirty="0" smtClean="0"/>
            <a:t>. </a:t>
          </a:r>
          <a:r>
            <a:rPr lang="ko-KR" dirty="0" smtClean="0"/>
            <a:t>사업개요</a:t>
          </a:r>
          <a:endParaRPr lang="ko-KR" dirty="0"/>
        </a:p>
      </dgm:t>
    </dgm:pt>
    <dgm:pt modelId="{17770013-08FD-41A5-A8B7-BD9B9B542357}" type="parTrans" cxnId="{F153429C-0144-44CA-9812-1D9B0C9B9C50}">
      <dgm:prSet/>
      <dgm:spPr/>
      <dgm:t>
        <a:bodyPr/>
        <a:lstStyle/>
        <a:p>
          <a:pPr latinLnBrk="1"/>
          <a:endParaRPr lang="ko-KR" altLang="en-US"/>
        </a:p>
      </dgm:t>
    </dgm:pt>
    <dgm:pt modelId="{E0D7D74E-0FCC-4371-AFDA-8301321C6B8B}" type="sibTrans" cxnId="{F153429C-0144-44CA-9812-1D9B0C9B9C50}">
      <dgm:prSet/>
      <dgm:spPr/>
      <dgm:t>
        <a:bodyPr/>
        <a:lstStyle/>
        <a:p>
          <a:pPr latinLnBrk="1"/>
          <a:endParaRPr lang="ko-KR" altLang="en-US"/>
        </a:p>
      </dgm:t>
    </dgm:pt>
    <dgm:pt modelId="{A7F65A48-BA17-4387-B87C-A6DFD7C7FDD6}">
      <dgm:prSet/>
      <dgm:spPr/>
      <dgm:t>
        <a:bodyPr/>
        <a:lstStyle/>
        <a:p>
          <a:pPr rtl="0" latinLnBrk="1"/>
          <a:r>
            <a:rPr lang="ko-KR" dirty="0" smtClean="0"/>
            <a:t>◦ 위치 </a:t>
          </a:r>
          <a:r>
            <a:rPr lang="en-US" dirty="0" smtClean="0"/>
            <a:t>: </a:t>
          </a:r>
          <a:r>
            <a:rPr lang="ko-KR" dirty="0" smtClean="0"/>
            <a:t>전주시 </a:t>
          </a:r>
          <a:r>
            <a:rPr lang="ko-KR" dirty="0" err="1" smtClean="0"/>
            <a:t>만성동</a:t>
          </a:r>
          <a:r>
            <a:rPr lang="en-US" dirty="0" smtClean="0"/>
            <a:t>․</a:t>
          </a:r>
          <a:r>
            <a:rPr lang="ko-KR" dirty="0" smtClean="0"/>
            <a:t>중동</a:t>
          </a:r>
          <a:r>
            <a:rPr lang="en-US" dirty="0" smtClean="0"/>
            <a:t>, </a:t>
          </a:r>
          <a:r>
            <a:rPr lang="ko-KR" dirty="0" smtClean="0"/>
            <a:t>완주군 이서면</a:t>
          </a:r>
          <a:r>
            <a:rPr lang="en-US" dirty="0" smtClean="0"/>
            <a:t>, </a:t>
          </a:r>
          <a:r>
            <a:rPr lang="ko-KR" dirty="0" err="1" smtClean="0"/>
            <a:t>갈산리</a:t>
          </a:r>
          <a:r>
            <a:rPr lang="en-US" dirty="0" smtClean="0"/>
            <a:t>․</a:t>
          </a:r>
          <a:r>
            <a:rPr lang="ko-KR" dirty="0" err="1" smtClean="0"/>
            <a:t>반교리</a:t>
          </a:r>
          <a:r>
            <a:rPr lang="ko-KR" dirty="0" smtClean="0"/>
            <a:t> 일원</a:t>
          </a:r>
          <a:endParaRPr lang="ko-KR" dirty="0"/>
        </a:p>
      </dgm:t>
    </dgm:pt>
    <dgm:pt modelId="{05DDF348-BE61-46E0-9229-CCFACEDADA88}" type="parTrans" cxnId="{59C9ADD1-C5E9-43E8-968F-8E2B1D163322}">
      <dgm:prSet/>
      <dgm:spPr/>
      <dgm:t>
        <a:bodyPr/>
        <a:lstStyle/>
        <a:p>
          <a:pPr latinLnBrk="1"/>
          <a:endParaRPr lang="ko-KR" altLang="en-US"/>
        </a:p>
      </dgm:t>
    </dgm:pt>
    <dgm:pt modelId="{ACCB8FBC-5A4E-45E8-9DB7-641DD8EDA6A8}" type="sibTrans" cxnId="{59C9ADD1-C5E9-43E8-968F-8E2B1D163322}">
      <dgm:prSet/>
      <dgm:spPr/>
      <dgm:t>
        <a:bodyPr/>
        <a:lstStyle/>
        <a:p>
          <a:pPr latinLnBrk="1"/>
          <a:endParaRPr lang="ko-KR" altLang="en-US"/>
        </a:p>
      </dgm:t>
    </dgm:pt>
    <dgm:pt modelId="{60518047-9E2A-4507-8F37-54AB8E5F49C4}">
      <dgm:prSet/>
      <dgm:spPr/>
      <dgm:t>
        <a:bodyPr/>
        <a:lstStyle/>
        <a:p>
          <a:pPr rtl="0" latinLnBrk="1"/>
          <a:r>
            <a:rPr lang="ko-KR" dirty="0" smtClean="0"/>
            <a:t>◦ 예정지역 현황</a:t>
          </a:r>
          <a:endParaRPr lang="ko-KR" dirty="0"/>
        </a:p>
      </dgm:t>
    </dgm:pt>
    <dgm:pt modelId="{56A57C2B-FE8C-4A4D-AC0A-1B64E0FB0742}" type="parTrans" cxnId="{2CB2956A-7AD0-4D1F-8580-3D00FF54CA36}">
      <dgm:prSet/>
      <dgm:spPr/>
      <dgm:t>
        <a:bodyPr/>
        <a:lstStyle/>
        <a:p>
          <a:pPr latinLnBrk="1"/>
          <a:endParaRPr lang="ko-KR" altLang="en-US"/>
        </a:p>
      </dgm:t>
    </dgm:pt>
    <dgm:pt modelId="{7FCC4C62-9D9D-4B6A-85BB-6F40C10DA414}" type="sibTrans" cxnId="{2CB2956A-7AD0-4D1F-8580-3D00FF54CA36}">
      <dgm:prSet/>
      <dgm:spPr/>
      <dgm:t>
        <a:bodyPr/>
        <a:lstStyle/>
        <a:p>
          <a:pPr latinLnBrk="1"/>
          <a:endParaRPr lang="ko-KR" altLang="en-US"/>
        </a:p>
      </dgm:t>
    </dgm:pt>
    <dgm:pt modelId="{688D4A09-99C8-4AD4-8528-FC5E24C06049}">
      <dgm:prSet/>
      <dgm:spPr/>
      <dgm:t>
        <a:bodyPr/>
        <a:lstStyle/>
        <a:p>
          <a:pPr rtl="0" latinLnBrk="1"/>
          <a:r>
            <a:rPr lang="en-US" dirty="0" smtClean="0"/>
            <a:t>- </a:t>
          </a:r>
          <a:r>
            <a:rPr lang="ko-KR" dirty="0" err="1" smtClean="0"/>
            <a:t>마을수</a:t>
          </a:r>
          <a:r>
            <a:rPr lang="ko-KR" dirty="0" smtClean="0"/>
            <a:t> </a:t>
          </a:r>
          <a:r>
            <a:rPr lang="en-US" dirty="0" smtClean="0"/>
            <a:t>: 11</a:t>
          </a:r>
          <a:r>
            <a:rPr lang="ko-KR" dirty="0" smtClean="0"/>
            <a:t>개</a:t>
          </a:r>
          <a:r>
            <a:rPr lang="en-US" dirty="0" smtClean="0"/>
            <a:t>(</a:t>
          </a:r>
          <a:r>
            <a:rPr lang="ko-KR" dirty="0" smtClean="0"/>
            <a:t>전주시 </a:t>
          </a:r>
          <a:r>
            <a:rPr lang="en-US" dirty="0" smtClean="0"/>
            <a:t>6</a:t>
          </a:r>
          <a:r>
            <a:rPr lang="ko-KR" dirty="0" smtClean="0"/>
            <a:t>개</a:t>
          </a:r>
          <a:r>
            <a:rPr lang="en-US" dirty="0" smtClean="0"/>
            <a:t>, </a:t>
          </a:r>
          <a:r>
            <a:rPr lang="ko-KR" dirty="0" smtClean="0"/>
            <a:t>완주군 </a:t>
          </a:r>
          <a:r>
            <a:rPr lang="en-US" dirty="0" smtClean="0"/>
            <a:t>5</a:t>
          </a:r>
          <a:r>
            <a:rPr lang="ko-KR" dirty="0" smtClean="0"/>
            <a:t>개</a:t>
          </a:r>
          <a:r>
            <a:rPr lang="en-US" dirty="0" smtClean="0"/>
            <a:t>)</a:t>
          </a:r>
          <a:endParaRPr lang="ko-KR" dirty="0"/>
        </a:p>
      </dgm:t>
    </dgm:pt>
    <dgm:pt modelId="{B228B62F-18C7-43EA-B731-A2A2386E7874}" type="parTrans" cxnId="{64FE36FB-ABF0-4D26-B37B-A7FFF16DF1FC}">
      <dgm:prSet/>
      <dgm:spPr/>
      <dgm:t>
        <a:bodyPr/>
        <a:lstStyle/>
        <a:p>
          <a:pPr latinLnBrk="1"/>
          <a:endParaRPr lang="ko-KR" altLang="en-US"/>
        </a:p>
      </dgm:t>
    </dgm:pt>
    <dgm:pt modelId="{D39BDF32-F2EB-4583-9BD8-23CB88ED3F94}" type="sibTrans" cxnId="{64FE36FB-ABF0-4D26-B37B-A7FFF16DF1FC}">
      <dgm:prSet/>
      <dgm:spPr/>
      <dgm:t>
        <a:bodyPr/>
        <a:lstStyle/>
        <a:p>
          <a:pPr latinLnBrk="1"/>
          <a:endParaRPr lang="ko-KR" altLang="en-US"/>
        </a:p>
      </dgm:t>
    </dgm:pt>
    <dgm:pt modelId="{A05914CF-D04B-425E-98A7-D1CBA6725F71}">
      <dgm:prSet/>
      <dgm:spPr/>
      <dgm:t>
        <a:bodyPr/>
        <a:lstStyle/>
        <a:p>
          <a:pPr rtl="0" latinLnBrk="1"/>
          <a:r>
            <a:rPr lang="en-US" dirty="0" smtClean="0"/>
            <a:t>- </a:t>
          </a:r>
          <a:r>
            <a:rPr lang="ko-KR" dirty="0" smtClean="0"/>
            <a:t>규모</a:t>
          </a:r>
          <a:r>
            <a:rPr lang="en-US" dirty="0" smtClean="0"/>
            <a:t>/</a:t>
          </a:r>
          <a:r>
            <a:rPr lang="ko-KR" dirty="0" smtClean="0"/>
            <a:t>사업비 </a:t>
          </a:r>
          <a:r>
            <a:rPr lang="en-US" dirty="0" smtClean="0"/>
            <a:t>: 280</a:t>
          </a:r>
          <a:r>
            <a:rPr lang="ko-KR" dirty="0" smtClean="0"/>
            <a:t>만평</a:t>
          </a:r>
          <a:r>
            <a:rPr lang="en-US" dirty="0" smtClean="0"/>
            <a:t>, </a:t>
          </a:r>
          <a:r>
            <a:rPr lang="ko-KR" dirty="0" smtClean="0"/>
            <a:t>인구 </a:t>
          </a:r>
          <a:r>
            <a:rPr lang="en-US" dirty="0" smtClean="0"/>
            <a:t>29</a:t>
          </a:r>
          <a:r>
            <a:rPr lang="ko-KR" dirty="0" smtClean="0"/>
            <a:t>천명</a:t>
          </a:r>
          <a:r>
            <a:rPr lang="en-US" dirty="0" smtClean="0"/>
            <a:t>/15,375</a:t>
          </a:r>
          <a:r>
            <a:rPr lang="ko-KR" dirty="0" err="1" smtClean="0"/>
            <a:t>억원</a:t>
          </a:r>
          <a:r>
            <a:rPr lang="ko-KR" dirty="0" smtClean="0"/>
            <a:t> 추정</a:t>
          </a:r>
          <a:endParaRPr lang="ko-KR" dirty="0"/>
        </a:p>
      </dgm:t>
    </dgm:pt>
    <dgm:pt modelId="{E0745BA0-BBFA-4F55-A1E1-E5AC38E27911}" type="parTrans" cxnId="{A76DAB94-8353-4FFB-8858-A2097BCB12F1}">
      <dgm:prSet/>
      <dgm:spPr/>
      <dgm:t>
        <a:bodyPr/>
        <a:lstStyle/>
        <a:p>
          <a:pPr latinLnBrk="1"/>
          <a:endParaRPr lang="ko-KR" altLang="en-US"/>
        </a:p>
      </dgm:t>
    </dgm:pt>
    <dgm:pt modelId="{A1F3B9DC-95B3-4305-994A-35FDDFD8FA16}" type="sibTrans" cxnId="{A76DAB94-8353-4FFB-8858-A2097BCB12F1}">
      <dgm:prSet/>
      <dgm:spPr/>
      <dgm:t>
        <a:bodyPr/>
        <a:lstStyle/>
        <a:p>
          <a:pPr latinLnBrk="1"/>
          <a:endParaRPr lang="ko-KR" altLang="en-US"/>
        </a:p>
      </dgm:t>
    </dgm:pt>
    <dgm:pt modelId="{D58E0808-0C23-433B-A038-CA3C2E42BF0E}" type="pres">
      <dgm:prSet presAssocID="{D9EC2270-E3C7-4FFB-BCFC-D3A87875CBA8}" presName="Name0" presStyleCnt="0">
        <dgm:presLayoutVars>
          <dgm:dir/>
          <dgm:animLvl val="lvl"/>
          <dgm:resizeHandles val="exact"/>
        </dgm:presLayoutVars>
      </dgm:prSet>
      <dgm:spPr/>
    </dgm:pt>
    <dgm:pt modelId="{A7AF6FC4-7088-489C-B0DA-75A14C08802E}" type="pres">
      <dgm:prSet presAssocID="{F84B5DF8-F242-482C-B8E8-440BB8CDDB0B}" presName="linNode" presStyleCnt="0"/>
      <dgm:spPr/>
    </dgm:pt>
    <dgm:pt modelId="{8267ED86-C64B-4641-AA70-26D82726526C}" type="pres">
      <dgm:prSet presAssocID="{F84B5DF8-F242-482C-B8E8-440BB8CDDB0B}" presName="parentText" presStyleLbl="node1" presStyleIdx="0" presStyleCnt="5" custScaleX="278049" custScaleY="56448" custLinFactNeighborX="-1083">
        <dgm:presLayoutVars>
          <dgm:chMax val="1"/>
          <dgm:bulletEnabled val="1"/>
        </dgm:presLayoutVars>
      </dgm:prSet>
      <dgm:spPr/>
    </dgm:pt>
    <dgm:pt modelId="{40267DEF-ABAB-4662-9E80-86006084F084}" type="pres">
      <dgm:prSet presAssocID="{E0D7D74E-0FCC-4371-AFDA-8301321C6B8B}" presName="sp" presStyleCnt="0"/>
      <dgm:spPr/>
    </dgm:pt>
    <dgm:pt modelId="{AEE5A1D3-6364-4A1B-8D0B-ACD55BA67A6C}" type="pres">
      <dgm:prSet presAssocID="{A7F65A48-BA17-4387-B87C-A6DFD7C7FDD6}" presName="linNode" presStyleCnt="0"/>
      <dgm:spPr/>
    </dgm:pt>
    <dgm:pt modelId="{BF3E705A-C085-49E5-94E3-037AE2B4D4DD}" type="pres">
      <dgm:prSet presAssocID="{A7F65A48-BA17-4387-B87C-A6DFD7C7FDD6}" presName="parentText" presStyleLbl="node1" presStyleIdx="1" presStyleCnt="5" custScaleX="278049" custScaleY="56448" custLinFactNeighborX="-1083">
        <dgm:presLayoutVars>
          <dgm:chMax val="1"/>
          <dgm:bulletEnabled val="1"/>
        </dgm:presLayoutVars>
      </dgm:prSet>
      <dgm:spPr/>
    </dgm:pt>
    <dgm:pt modelId="{BCF5B8A8-E0C4-4DBE-A854-7E691EC5ADE1}" type="pres">
      <dgm:prSet presAssocID="{ACCB8FBC-5A4E-45E8-9DB7-641DD8EDA6A8}" presName="sp" presStyleCnt="0"/>
      <dgm:spPr/>
    </dgm:pt>
    <dgm:pt modelId="{F4DBD2EE-CDBD-4965-9863-32D29E020F36}" type="pres">
      <dgm:prSet presAssocID="{60518047-9E2A-4507-8F37-54AB8E5F49C4}" presName="linNode" presStyleCnt="0"/>
      <dgm:spPr/>
    </dgm:pt>
    <dgm:pt modelId="{51D16B86-CEE5-48FD-8D6D-7C25353A6E9E}" type="pres">
      <dgm:prSet presAssocID="{60518047-9E2A-4507-8F37-54AB8E5F49C4}" presName="parentText" presStyleLbl="node1" presStyleIdx="2" presStyleCnt="5" custScaleX="278049" custScaleY="56448" custLinFactNeighborX="-1083">
        <dgm:presLayoutVars>
          <dgm:chMax val="1"/>
          <dgm:bulletEnabled val="1"/>
        </dgm:presLayoutVars>
      </dgm:prSet>
      <dgm:spPr/>
    </dgm:pt>
    <dgm:pt modelId="{54AF2B10-1F37-448B-8C20-8741AFA01124}" type="pres">
      <dgm:prSet presAssocID="{7FCC4C62-9D9D-4B6A-85BB-6F40C10DA414}" presName="sp" presStyleCnt="0"/>
      <dgm:spPr/>
    </dgm:pt>
    <dgm:pt modelId="{B6E5C7DE-114C-4408-AAF0-26B6ED17522F}" type="pres">
      <dgm:prSet presAssocID="{688D4A09-99C8-4AD4-8528-FC5E24C06049}" presName="linNode" presStyleCnt="0"/>
      <dgm:spPr/>
    </dgm:pt>
    <dgm:pt modelId="{F6BA0983-0B0A-4F66-8E63-00796AFBB383}" type="pres">
      <dgm:prSet presAssocID="{688D4A09-99C8-4AD4-8528-FC5E24C06049}" presName="parentText" presStyleLbl="node1" presStyleIdx="3" presStyleCnt="5" custScaleX="278049" custScaleY="56448" custLinFactNeighborX="-1083">
        <dgm:presLayoutVars>
          <dgm:chMax val="1"/>
          <dgm:bulletEnabled val="1"/>
        </dgm:presLayoutVars>
      </dgm:prSet>
      <dgm:spPr/>
    </dgm:pt>
    <dgm:pt modelId="{B5A4F1D4-E341-492B-94E1-7BEA8447B198}" type="pres">
      <dgm:prSet presAssocID="{D39BDF32-F2EB-4583-9BD8-23CB88ED3F94}" presName="sp" presStyleCnt="0"/>
      <dgm:spPr/>
    </dgm:pt>
    <dgm:pt modelId="{FC38BA62-72CC-480D-B1A3-8EB1FC3E9497}" type="pres">
      <dgm:prSet presAssocID="{A05914CF-D04B-425E-98A7-D1CBA6725F71}" presName="linNode" presStyleCnt="0"/>
      <dgm:spPr/>
    </dgm:pt>
    <dgm:pt modelId="{4A3018E6-400C-4A7A-8912-4716A2FCB9B6}" type="pres">
      <dgm:prSet presAssocID="{A05914CF-D04B-425E-98A7-D1CBA6725F71}" presName="parentText" presStyleLbl="node1" presStyleIdx="4" presStyleCnt="5" custScaleX="278049" custScaleY="56448" custLinFactNeighborX="-1083">
        <dgm:presLayoutVars>
          <dgm:chMax val="1"/>
          <dgm:bulletEnabled val="1"/>
        </dgm:presLayoutVars>
      </dgm:prSet>
      <dgm:spPr/>
    </dgm:pt>
  </dgm:ptLst>
  <dgm:cxnLst>
    <dgm:cxn modelId="{9672A5E2-5057-4D29-9097-723F7929AEC4}" type="presOf" srcId="{688D4A09-99C8-4AD4-8528-FC5E24C06049}" destId="{F6BA0983-0B0A-4F66-8E63-00796AFBB383}" srcOrd="0" destOrd="0" presId="urn:microsoft.com/office/officeart/2005/8/layout/vList5"/>
    <dgm:cxn modelId="{726C00D4-7F80-42D3-93BC-CF2759060070}" type="presOf" srcId="{D9EC2270-E3C7-4FFB-BCFC-D3A87875CBA8}" destId="{D58E0808-0C23-433B-A038-CA3C2E42BF0E}" srcOrd="0" destOrd="0" presId="urn:microsoft.com/office/officeart/2005/8/layout/vList5"/>
    <dgm:cxn modelId="{2CB2956A-7AD0-4D1F-8580-3D00FF54CA36}" srcId="{D9EC2270-E3C7-4FFB-BCFC-D3A87875CBA8}" destId="{60518047-9E2A-4507-8F37-54AB8E5F49C4}" srcOrd="2" destOrd="0" parTransId="{56A57C2B-FE8C-4A4D-AC0A-1B64E0FB0742}" sibTransId="{7FCC4C62-9D9D-4B6A-85BB-6F40C10DA414}"/>
    <dgm:cxn modelId="{A76DAB94-8353-4FFB-8858-A2097BCB12F1}" srcId="{D9EC2270-E3C7-4FFB-BCFC-D3A87875CBA8}" destId="{A05914CF-D04B-425E-98A7-D1CBA6725F71}" srcOrd="4" destOrd="0" parTransId="{E0745BA0-BBFA-4F55-A1E1-E5AC38E27911}" sibTransId="{A1F3B9DC-95B3-4305-994A-35FDDFD8FA16}"/>
    <dgm:cxn modelId="{B4FFB69A-763C-488A-A9A8-934A376432B1}" type="presOf" srcId="{F84B5DF8-F242-482C-B8E8-440BB8CDDB0B}" destId="{8267ED86-C64B-4641-AA70-26D82726526C}" srcOrd="0" destOrd="0" presId="urn:microsoft.com/office/officeart/2005/8/layout/vList5"/>
    <dgm:cxn modelId="{FCA376AE-1F32-46BF-89C7-3076B3B1457E}" type="presOf" srcId="{60518047-9E2A-4507-8F37-54AB8E5F49C4}" destId="{51D16B86-CEE5-48FD-8D6D-7C25353A6E9E}" srcOrd="0" destOrd="0" presId="urn:microsoft.com/office/officeart/2005/8/layout/vList5"/>
    <dgm:cxn modelId="{64FE36FB-ABF0-4D26-B37B-A7FFF16DF1FC}" srcId="{D9EC2270-E3C7-4FFB-BCFC-D3A87875CBA8}" destId="{688D4A09-99C8-4AD4-8528-FC5E24C06049}" srcOrd="3" destOrd="0" parTransId="{B228B62F-18C7-43EA-B731-A2A2386E7874}" sibTransId="{D39BDF32-F2EB-4583-9BD8-23CB88ED3F94}"/>
    <dgm:cxn modelId="{F153429C-0144-44CA-9812-1D9B0C9B9C50}" srcId="{D9EC2270-E3C7-4FFB-BCFC-D3A87875CBA8}" destId="{F84B5DF8-F242-482C-B8E8-440BB8CDDB0B}" srcOrd="0" destOrd="0" parTransId="{17770013-08FD-41A5-A8B7-BD9B9B542357}" sibTransId="{E0D7D74E-0FCC-4371-AFDA-8301321C6B8B}"/>
    <dgm:cxn modelId="{E39BF904-140A-4121-8C92-607D7F0EFF72}" type="presOf" srcId="{A7F65A48-BA17-4387-B87C-A6DFD7C7FDD6}" destId="{BF3E705A-C085-49E5-94E3-037AE2B4D4DD}" srcOrd="0" destOrd="0" presId="urn:microsoft.com/office/officeart/2005/8/layout/vList5"/>
    <dgm:cxn modelId="{59C9ADD1-C5E9-43E8-968F-8E2B1D163322}" srcId="{D9EC2270-E3C7-4FFB-BCFC-D3A87875CBA8}" destId="{A7F65A48-BA17-4387-B87C-A6DFD7C7FDD6}" srcOrd="1" destOrd="0" parTransId="{05DDF348-BE61-46E0-9229-CCFACEDADA88}" sibTransId="{ACCB8FBC-5A4E-45E8-9DB7-641DD8EDA6A8}"/>
    <dgm:cxn modelId="{BAF16B1F-D962-42B9-A5AB-DABC7FBD6BC4}" type="presOf" srcId="{A05914CF-D04B-425E-98A7-D1CBA6725F71}" destId="{4A3018E6-400C-4A7A-8912-4716A2FCB9B6}" srcOrd="0" destOrd="0" presId="urn:microsoft.com/office/officeart/2005/8/layout/vList5"/>
    <dgm:cxn modelId="{C624A22D-0BBD-44B7-96B8-D61D48C34713}" type="presParOf" srcId="{D58E0808-0C23-433B-A038-CA3C2E42BF0E}" destId="{A7AF6FC4-7088-489C-B0DA-75A14C08802E}" srcOrd="0" destOrd="0" presId="urn:microsoft.com/office/officeart/2005/8/layout/vList5"/>
    <dgm:cxn modelId="{9B683A27-A49C-4D64-BF75-A0653468F514}" type="presParOf" srcId="{A7AF6FC4-7088-489C-B0DA-75A14C08802E}" destId="{8267ED86-C64B-4641-AA70-26D82726526C}" srcOrd="0" destOrd="0" presId="urn:microsoft.com/office/officeart/2005/8/layout/vList5"/>
    <dgm:cxn modelId="{6A80F03C-AB60-4D14-B850-3BCA8836C43A}" type="presParOf" srcId="{D58E0808-0C23-433B-A038-CA3C2E42BF0E}" destId="{40267DEF-ABAB-4662-9E80-86006084F084}" srcOrd="1" destOrd="0" presId="urn:microsoft.com/office/officeart/2005/8/layout/vList5"/>
    <dgm:cxn modelId="{AF3FD536-75FC-49A8-B429-676A949B8A5B}" type="presParOf" srcId="{D58E0808-0C23-433B-A038-CA3C2E42BF0E}" destId="{AEE5A1D3-6364-4A1B-8D0B-ACD55BA67A6C}" srcOrd="2" destOrd="0" presId="urn:microsoft.com/office/officeart/2005/8/layout/vList5"/>
    <dgm:cxn modelId="{4235C747-4074-4C4C-9561-72E4B04F5D7B}" type="presParOf" srcId="{AEE5A1D3-6364-4A1B-8D0B-ACD55BA67A6C}" destId="{BF3E705A-C085-49E5-94E3-037AE2B4D4DD}" srcOrd="0" destOrd="0" presId="urn:microsoft.com/office/officeart/2005/8/layout/vList5"/>
    <dgm:cxn modelId="{73B94590-1FD1-442D-9D52-23B46F022FD2}" type="presParOf" srcId="{D58E0808-0C23-433B-A038-CA3C2E42BF0E}" destId="{BCF5B8A8-E0C4-4DBE-A854-7E691EC5ADE1}" srcOrd="3" destOrd="0" presId="urn:microsoft.com/office/officeart/2005/8/layout/vList5"/>
    <dgm:cxn modelId="{470271BA-D459-4F9B-8BEF-F8B0A4D724B2}" type="presParOf" srcId="{D58E0808-0C23-433B-A038-CA3C2E42BF0E}" destId="{F4DBD2EE-CDBD-4965-9863-32D29E020F36}" srcOrd="4" destOrd="0" presId="urn:microsoft.com/office/officeart/2005/8/layout/vList5"/>
    <dgm:cxn modelId="{A8691F58-87D0-4ED1-B245-7DE852CD09F6}" type="presParOf" srcId="{F4DBD2EE-CDBD-4965-9863-32D29E020F36}" destId="{51D16B86-CEE5-48FD-8D6D-7C25353A6E9E}" srcOrd="0" destOrd="0" presId="urn:microsoft.com/office/officeart/2005/8/layout/vList5"/>
    <dgm:cxn modelId="{272B6AE7-7BF0-4357-8132-BDECC04DD015}" type="presParOf" srcId="{D58E0808-0C23-433B-A038-CA3C2E42BF0E}" destId="{54AF2B10-1F37-448B-8C20-8741AFA01124}" srcOrd="5" destOrd="0" presId="urn:microsoft.com/office/officeart/2005/8/layout/vList5"/>
    <dgm:cxn modelId="{049B244A-8516-4060-A962-E56A9B1D0C86}" type="presParOf" srcId="{D58E0808-0C23-433B-A038-CA3C2E42BF0E}" destId="{B6E5C7DE-114C-4408-AAF0-26B6ED17522F}" srcOrd="6" destOrd="0" presId="urn:microsoft.com/office/officeart/2005/8/layout/vList5"/>
    <dgm:cxn modelId="{C02F630F-749D-4FE3-A4D8-376969B53C4E}" type="presParOf" srcId="{B6E5C7DE-114C-4408-AAF0-26B6ED17522F}" destId="{F6BA0983-0B0A-4F66-8E63-00796AFBB383}" srcOrd="0" destOrd="0" presId="urn:microsoft.com/office/officeart/2005/8/layout/vList5"/>
    <dgm:cxn modelId="{B1440BAE-057B-4AA0-92C2-1EC628FDBCEF}" type="presParOf" srcId="{D58E0808-0C23-433B-A038-CA3C2E42BF0E}" destId="{B5A4F1D4-E341-492B-94E1-7BEA8447B198}" srcOrd="7" destOrd="0" presId="urn:microsoft.com/office/officeart/2005/8/layout/vList5"/>
    <dgm:cxn modelId="{E79CB736-E5F7-44D8-A393-FF6F812D50B7}" type="presParOf" srcId="{D58E0808-0C23-433B-A038-CA3C2E42BF0E}" destId="{FC38BA62-72CC-480D-B1A3-8EB1FC3E9497}" srcOrd="8" destOrd="0" presId="urn:microsoft.com/office/officeart/2005/8/layout/vList5"/>
    <dgm:cxn modelId="{73C7E0C4-87E1-44EA-8FFA-048A4321CD1B}" type="presParOf" srcId="{FC38BA62-72CC-480D-B1A3-8EB1FC3E9497}" destId="{4A3018E6-400C-4A7A-8912-4716A2FCB9B6}" srcOrd="0" destOrd="0" presId="urn:microsoft.com/office/officeart/2005/8/layout/vList5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87AABD8-A2BA-453E-82C3-06D7CBFBB08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latinLnBrk="1"/>
          <a:endParaRPr lang="ko-KR" altLang="en-US"/>
        </a:p>
      </dgm:t>
    </dgm:pt>
    <dgm:pt modelId="{5FC4813B-AFFE-49E6-A26F-B3AB487A7C8F}">
      <dgm:prSet/>
      <dgm:spPr/>
      <dgm:t>
        <a:bodyPr/>
        <a:lstStyle/>
        <a:p>
          <a:pPr rtl="0" latinLnBrk="1"/>
          <a:r>
            <a:rPr lang="en-US" dirty="0" smtClean="0"/>
            <a:t>- </a:t>
          </a:r>
          <a:r>
            <a:rPr lang="ko-KR" dirty="0" smtClean="0"/>
            <a:t>전북</a:t>
          </a:r>
          <a:r>
            <a:rPr lang="en-US" dirty="0" smtClean="0"/>
            <a:t>, </a:t>
          </a:r>
          <a:r>
            <a:rPr lang="ko-KR" dirty="0" smtClean="0"/>
            <a:t>혁신도시 「녹색 선형도시」</a:t>
          </a:r>
          <a:r>
            <a:rPr lang="ko-KR" dirty="0" err="1" smtClean="0"/>
            <a:t>로</a:t>
          </a:r>
          <a:r>
            <a:rPr lang="ko-KR" dirty="0" smtClean="0"/>
            <a:t> 건설 </a:t>
          </a:r>
          <a:r>
            <a:rPr lang="en-US" dirty="0" smtClean="0"/>
            <a:t>: </a:t>
          </a:r>
          <a:r>
            <a:rPr lang="ko-KR" u="sng" dirty="0" smtClean="0"/>
            <a:t>보행자 녹지를 따라 도시기능 균형배치</a:t>
          </a:r>
          <a:endParaRPr lang="ko-KR" dirty="0"/>
        </a:p>
      </dgm:t>
    </dgm:pt>
    <dgm:pt modelId="{F1491573-E1AC-4FFA-86D1-35BDC6277D45}" type="parTrans" cxnId="{54544DA4-1480-4A08-A0CF-FF552C7D103D}">
      <dgm:prSet/>
      <dgm:spPr/>
      <dgm:t>
        <a:bodyPr/>
        <a:lstStyle/>
        <a:p>
          <a:pPr latinLnBrk="1"/>
          <a:endParaRPr lang="ko-KR" altLang="en-US"/>
        </a:p>
      </dgm:t>
    </dgm:pt>
    <dgm:pt modelId="{0085D016-38AD-4F17-850F-A09FA6335888}" type="sibTrans" cxnId="{54544DA4-1480-4A08-A0CF-FF552C7D103D}">
      <dgm:prSet/>
      <dgm:spPr/>
      <dgm:t>
        <a:bodyPr/>
        <a:lstStyle/>
        <a:p>
          <a:pPr latinLnBrk="1"/>
          <a:endParaRPr lang="ko-KR" altLang="en-US"/>
        </a:p>
      </dgm:t>
    </dgm:pt>
    <dgm:pt modelId="{A83B2F6B-DCD4-4348-B5B6-AA578FBFC394}">
      <dgm:prSet/>
      <dgm:spPr/>
      <dgm:t>
        <a:bodyPr/>
        <a:lstStyle/>
        <a:p>
          <a:pPr rtl="0" latinLnBrk="1"/>
          <a:r>
            <a:rPr lang="en-US" dirty="0" smtClean="0"/>
            <a:t>- </a:t>
          </a:r>
          <a:r>
            <a:rPr lang="ko-KR" dirty="0" err="1" smtClean="0"/>
            <a:t>파크웨이</a:t>
          </a:r>
          <a:r>
            <a:rPr lang="ko-KR" dirty="0" smtClean="0"/>
            <a:t> 및 「생명의 샘」</a:t>
          </a:r>
          <a:r>
            <a:rPr lang="en-US" dirty="0" smtClean="0"/>
            <a:t>, </a:t>
          </a:r>
          <a:r>
            <a:rPr lang="ko-KR" dirty="0" smtClean="0"/>
            <a:t>「지식의 샘」</a:t>
          </a:r>
          <a:r>
            <a:rPr lang="en-US" dirty="0" smtClean="0"/>
            <a:t>, </a:t>
          </a:r>
          <a:r>
            <a:rPr lang="ko-KR" dirty="0" smtClean="0"/>
            <a:t>「혁신의 샘」등 다수의 </a:t>
          </a:r>
          <a:r>
            <a:rPr lang="ko-KR" dirty="0" err="1" smtClean="0"/>
            <a:t>노드가</a:t>
          </a:r>
          <a:r>
            <a:rPr lang="ko-KR" dirty="0" smtClean="0"/>
            <a:t> 형성된 특성 있는 도시</a:t>
          </a:r>
          <a:endParaRPr lang="ko-KR" dirty="0"/>
        </a:p>
      </dgm:t>
    </dgm:pt>
    <dgm:pt modelId="{CDF227D4-E177-4C28-BED1-0FFA11CF83E4}" type="parTrans" cxnId="{9B7CA503-AE0C-4559-9EDB-CCCBAABAE126}">
      <dgm:prSet/>
      <dgm:spPr/>
      <dgm:t>
        <a:bodyPr/>
        <a:lstStyle/>
        <a:p>
          <a:pPr latinLnBrk="1"/>
          <a:endParaRPr lang="ko-KR" altLang="en-US"/>
        </a:p>
      </dgm:t>
    </dgm:pt>
    <dgm:pt modelId="{BFB9503D-CE05-4420-AECE-4D91FABED509}" type="sibTrans" cxnId="{9B7CA503-AE0C-4559-9EDB-CCCBAABAE126}">
      <dgm:prSet/>
      <dgm:spPr/>
      <dgm:t>
        <a:bodyPr/>
        <a:lstStyle/>
        <a:p>
          <a:pPr latinLnBrk="1"/>
          <a:endParaRPr lang="ko-KR" altLang="en-US"/>
        </a:p>
      </dgm:t>
    </dgm:pt>
    <dgm:pt modelId="{69C7B68D-3CD4-40BB-B1D7-4D43160432B1}" type="pres">
      <dgm:prSet presAssocID="{A87AABD8-A2BA-453E-82C3-06D7CBFBB08A}" presName="linearFlow" presStyleCnt="0">
        <dgm:presLayoutVars>
          <dgm:dir/>
          <dgm:resizeHandles val="exact"/>
        </dgm:presLayoutVars>
      </dgm:prSet>
      <dgm:spPr/>
    </dgm:pt>
    <dgm:pt modelId="{8961602F-5293-4439-8D6F-97ADE3BB1B46}" type="pres">
      <dgm:prSet presAssocID="{5FC4813B-AFFE-49E6-A26F-B3AB487A7C8F}" presName="composite" presStyleCnt="0"/>
      <dgm:spPr/>
    </dgm:pt>
    <dgm:pt modelId="{8106337D-CBE2-4F62-AD03-A74D7457E5F3}" type="pres">
      <dgm:prSet presAssocID="{5FC4813B-AFFE-49E6-A26F-B3AB487A7C8F}" presName="imgShp" presStyleLbl="fgImgPlace1" presStyleIdx="0" presStyleCnt="2"/>
      <dgm:spPr/>
    </dgm:pt>
    <dgm:pt modelId="{8BAC429F-BB15-40CA-8B97-6A26B95BD7D4}" type="pres">
      <dgm:prSet presAssocID="{5FC4813B-AFFE-49E6-A26F-B3AB487A7C8F}" presName="txShp" presStyleLbl="node1" presStyleIdx="0" presStyleCnt="2">
        <dgm:presLayoutVars>
          <dgm:bulletEnabled val="1"/>
        </dgm:presLayoutVars>
      </dgm:prSet>
      <dgm:spPr/>
    </dgm:pt>
    <dgm:pt modelId="{6A35D6DB-C796-4EE2-AFD7-903A1FBB259C}" type="pres">
      <dgm:prSet presAssocID="{0085D016-38AD-4F17-850F-A09FA6335888}" presName="spacing" presStyleCnt="0"/>
      <dgm:spPr/>
    </dgm:pt>
    <dgm:pt modelId="{0A3DE439-7128-4D29-AB2D-CE0506DC63AB}" type="pres">
      <dgm:prSet presAssocID="{A83B2F6B-DCD4-4348-B5B6-AA578FBFC394}" presName="composite" presStyleCnt="0"/>
      <dgm:spPr/>
    </dgm:pt>
    <dgm:pt modelId="{5C9B9686-E0D3-40B1-AF30-8AA584AD0543}" type="pres">
      <dgm:prSet presAssocID="{A83B2F6B-DCD4-4348-B5B6-AA578FBFC394}" presName="imgShp" presStyleLbl="fgImgPlace1" presStyleIdx="1" presStyleCnt="2"/>
      <dgm:spPr/>
    </dgm:pt>
    <dgm:pt modelId="{18A0FA87-092C-4A02-A8B8-E71B00E9815E}" type="pres">
      <dgm:prSet presAssocID="{A83B2F6B-DCD4-4348-B5B6-AA578FBFC394}" presName="txShp" presStyleLbl="node1" presStyleIdx="1" presStyleCnt="2">
        <dgm:presLayoutVars>
          <dgm:bulletEnabled val="1"/>
        </dgm:presLayoutVars>
      </dgm:prSet>
      <dgm:spPr/>
    </dgm:pt>
  </dgm:ptLst>
  <dgm:cxnLst>
    <dgm:cxn modelId="{44306210-3A9E-4EDC-9C21-A524AE64A4C3}" type="presOf" srcId="{5FC4813B-AFFE-49E6-A26F-B3AB487A7C8F}" destId="{8BAC429F-BB15-40CA-8B97-6A26B95BD7D4}" srcOrd="0" destOrd="0" presId="urn:microsoft.com/office/officeart/2005/8/layout/vList3"/>
    <dgm:cxn modelId="{9B7CA503-AE0C-4559-9EDB-CCCBAABAE126}" srcId="{A87AABD8-A2BA-453E-82C3-06D7CBFBB08A}" destId="{A83B2F6B-DCD4-4348-B5B6-AA578FBFC394}" srcOrd="1" destOrd="0" parTransId="{CDF227D4-E177-4C28-BED1-0FFA11CF83E4}" sibTransId="{BFB9503D-CE05-4420-AECE-4D91FABED509}"/>
    <dgm:cxn modelId="{CC9A6485-3801-4850-80E7-024DF59108D3}" type="presOf" srcId="{A87AABD8-A2BA-453E-82C3-06D7CBFBB08A}" destId="{69C7B68D-3CD4-40BB-B1D7-4D43160432B1}" srcOrd="0" destOrd="0" presId="urn:microsoft.com/office/officeart/2005/8/layout/vList3"/>
    <dgm:cxn modelId="{54544DA4-1480-4A08-A0CF-FF552C7D103D}" srcId="{A87AABD8-A2BA-453E-82C3-06D7CBFBB08A}" destId="{5FC4813B-AFFE-49E6-A26F-B3AB487A7C8F}" srcOrd="0" destOrd="0" parTransId="{F1491573-E1AC-4FFA-86D1-35BDC6277D45}" sibTransId="{0085D016-38AD-4F17-850F-A09FA6335888}"/>
    <dgm:cxn modelId="{C7C103EB-8E7F-46B9-8432-B94224CF6F77}" type="presOf" srcId="{A83B2F6B-DCD4-4348-B5B6-AA578FBFC394}" destId="{18A0FA87-092C-4A02-A8B8-E71B00E9815E}" srcOrd="0" destOrd="0" presId="urn:microsoft.com/office/officeart/2005/8/layout/vList3"/>
    <dgm:cxn modelId="{86ACB47F-2ACB-4810-85F5-6DB0C6C5A049}" type="presParOf" srcId="{69C7B68D-3CD4-40BB-B1D7-4D43160432B1}" destId="{8961602F-5293-4439-8D6F-97ADE3BB1B46}" srcOrd="0" destOrd="0" presId="urn:microsoft.com/office/officeart/2005/8/layout/vList3"/>
    <dgm:cxn modelId="{D2E5A2B6-19F7-4604-8C60-D1ED823D9FB0}" type="presParOf" srcId="{8961602F-5293-4439-8D6F-97ADE3BB1B46}" destId="{8106337D-CBE2-4F62-AD03-A74D7457E5F3}" srcOrd="0" destOrd="0" presId="urn:microsoft.com/office/officeart/2005/8/layout/vList3"/>
    <dgm:cxn modelId="{4B639B54-A3AC-4CA3-B4DA-5F5F86CCF6B9}" type="presParOf" srcId="{8961602F-5293-4439-8D6F-97ADE3BB1B46}" destId="{8BAC429F-BB15-40CA-8B97-6A26B95BD7D4}" srcOrd="1" destOrd="0" presId="urn:microsoft.com/office/officeart/2005/8/layout/vList3"/>
    <dgm:cxn modelId="{1B3F6623-3ACC-4105-9B66-85A6F6EBBA63}" type="presParOf" srcId="{69C7B68D-3CD4-40BB-B1D7-4D43160432B1}" destId="{6A35D6DB-C796-4EE2-AFD7-903A1FBB259C}" srcOrd="1" destOrd="0" presId="urn:microsoft.com/office/officeart/2005/8/layout/vList3"/>
    <dgm:cxn modelId="{A6EEB35E-1C33-40C0-B082-93637D6DCECA}" type="presParOf" srcId="{69C7B68D-3CD4-40BB-B1D7-4D43160432B1}" destId="{0A3DE439-7128-4D29-AB2D-CE0506DC63AB}" srcOrd="2" destOrd="0" presId="urn:microsoft.com/office/officeart/2005/8/layout/vList3"/>
    <dgm:cxn modelId="{42A7B22E-C294-4068-B6E0-02F422AF1323}" type="presParOf" srcId="{0A3DE439-7128-4D29-AB2D-CE0506DC63AB}" destId="{5C9B9686-E0D3-40B1-AF30-8AA584AD0543}" srcOrd="0" destOrd="0" presId="urn:microsoft.com/office/officeart/2005/8/layout/vList3"/>
    <dgm:cxn modelId="{6838975A-927F-48F7-BBBB-E76F7AF237A5}" type="presParOf" srcId="{0A3DE439-7128-4D29-AB2D-CE0506DC63AB}" destId="{18A0FA87-092C-4A02-A8B8-E71B00E9815E}" srcOrd="1" destOrd="0" presId="urn:microsoft.com/office/officeart/2005/8/layout/vList3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0ABCC1B-53C0-4451-AF88-7FC27F42418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latinLnBrk="1"/>
          <a:endParaRPr lang="ko-KR" altLang="en-US"/>
        </a:p>
      </dgm:t>
    </dgm:pt>
    <dgm:pt modelId="{B03AC3F2-1FBF-462B-832B-54DC4B6ABEC4}">
      <dgm:prSet custT="1"/>
      <dgm:spPr/>
      <dgm:t>
        <a:bodyPr/>
        <a:lstStyle/>
        <a:p>
          <a:pPr rtl="0" latinLnBrk="1"/>
          <a:r>
            <a:rPr lang="en-US" sz="1400" dirty="0" smtClean="0"/>
            <a:t>- </a:t>
          </a:r>
          <a:r>
            <a:rPr lang="ko-KR" sz="1400" dirty="0" smtClean="0"/>
            <a:t>누구나 </a:t>
          </a:r>
          <a:r>
            <a:rPr lang="ko-KR" sz="1400" dirty="0" err="1" smtClean="0"/>
            <a:t>살고싶은</a:t>
          </a:r>
          <a:r>
            <a:rPr lang="ko-KR" sz="1400" dirty="0" smtClean="0"/>
            <a:t> 친환경 전원마을 구상</a:t>
          </a:r>
          <a:endParaRPr lang="ko-KR" sz="1400" dirty="0"/>
        </a:p>
      </dgm:t>
    </dgm:pt>
    <dgm:pt modelId="{A752F5FF-D733-4767-9517-6997D9414895}" type="parTrans" cxnId="{D7805DBB-B6C0-4BF1-A1FC-B44277233F7F}">
      <dgm:prSet/>
      <dgm:spPr/>
      <dgm:t>
        <a:bodyPr/>
        <a:lstStyle/>
        <a:p>
          <a:pPr latinLnBrk="1"/>
          <a:endParaRPr lang="ko-KR" altLang="en-US" sz="1400"/>
        </a:p>
      </dgm:t>
    </dgm:pt>
    <dgm:pt modelId="{EA64AB19-9635-4BA6-B4B2-EF1B1D081062}" type="sibTrans" cxnId="{D7805DBB-B6C0-4BF1-A1FC-B44277233F7F}">
      <dgm:prSet/>
      <dgm:spPr/>
      <dgm:t>
        <a:bodyPr/>
        <a:lstStyle/>
        <a:p>
          <a:pPr latinLnBrk="1"/>
          <a:endParaRPr lang="ko-KR" altLang="en-US" sz="1400"/>
        </a:p>
      </dgm:t>
    </dgm:pt>
    <dgm:pt modelId="{8246108F-9DEB-4E2A-A1DD-BEDF5993745B}">
      <dgm:prSet custT="1"/>
      <dgm:spPr/>
      <dgm:t>
        <a:bodyPr/>
        <a:lstStyle/>
        <a:p>
          <a:pPr rtl="0" latinLnBrk="1"/>
          <a:r>
            <a:rPr lang="en-US" sz="1400" dirty="0" smtClean="0"/>
            <a:t>- </a:t>
          </a:r>
          <a:r>
            <a:rPr lang="ko-KR" sz="1400" dirty="0" smtClean="0"/>
            <a:t>주민 친화성과 효율성을 강조한 공공청사 배치</a:t>
          </a:r>
          <a:endParaRPr lang="ko-KR" sz="1400" dirty="0"/>
        </a:p>
      </dgm:t>
    </dgm:pt>
    <dgm:pt modelId="{B8C4FE9F-464F-448C-8EFA-38485C809E28}" type="parTrans" cxnId="{0E9DEE02-B69B-4461-84BC-21D1209A8BA9}">
      <dgm:prSet/>
      <dgm:spPr/>
      <dgm:t>
        <a:bodyPr/>
        <a:lstStyle/>
        <a:p>
          <a:pPr latinLnBrk="1"/>
          <a:endParaRPr lang="ko-KR" altLang="en-US" sz="1400"/>
        </a:p>
      </dgm:t>
    </dgm:pt>
    <dgm:pt modelId="{3F75076E-218E-4300-BC77-61C233DD8DE8}" type="sibTrans" cxnId="{0E9DEE02-B69B-4461-84BC-21D1209A8BA9}">
      <dgm:prSet/>
      <dgm:spPr/>
      <dgm:t>
        <a:bodyPr/>
        <a:lstStyle/>
        <a:p>
          <a:pPr latinLnBrk="1"/>
          <a:endParaRPr lang="ko-KR" altLang="en-US" sz="1400"/>
        </a:p>
      </dgm:t>
    </dgm:pt>
    <dgm:pt modelId="{6EBFEB7E-7E5F-4F80-810B-C32E63E9703F}">
      <dgm:prSet custT="1"/>
      <dgm:spPr/>
      <dgm:t>
        <a:bodyPr/>
        <a:lstStyle/>
        <a:p>
          <a:pPr rtl="0" latinLnBrk="1"/>
          <a:r>
            <a:rPr lang="en-US" sz="1400" dirty="0" smtClean="0"/>
            <a:t>- </a:t>
          </a:r>
          <a:r>
            <a:rPr lang="ko-KR" sz="1400" dirty="0" err="1" smtClean="0"/>
            <a:t>광석천</a:t>
          </a:r>
          <a:r>
            <a:rPr lang="ko-KR" sz="1400" dirty="0" smtClean="0"/>
            <a:t> 주변을 체험</a:t>
          </a:r>
          <a:r>
            <a:rPr lang="en-US" sz="1400" dirty="0" smtClean="0"/>
            <a:t>․</a:t>
          </a:r>
          <a:r>
            <a:rPr lang="ko-KR" sz="1400" dirty="0" smtClean="0"/>
            <a:t>관광 </a:t>
          </a:r>
          <a:r>
            <a:rPr lang="ko-KR" sz="1400" dirty="0" err="1" smtClean="0"/>
            <a:t>오픔스페이스로</a:t>
          </a:r>
          <a:r>
            <a:rPr lang="ko-KR" sz="1400" dirty="0" smtClean="0"/>
            <a:t> 조성</a:t>
          </a:r>
          <a:endParaRPr lang="ko-KR" sz="1400" dirty="0"/>
        </a:p>
      </dgm:t>
    </dgm:pt>
    <dgm:pt modelId="{F70723A6-87D8-4496-AC93-07D05D80D97F}" type="parTrans" cxnId="{FF2E4E79-8DD1-4C56-80FB-DDD33F6CDB77}">
      <dgm:prSet/>
      <dgm:spPr/>
      <dgm:t>
        <a:bodyPr/>
        <a:lstStyle/>
        <a:p>
          <a:pPr latinLnBrk="1"/>
          <a:endParaRPr lang="ko-KR" altLang="en-US" sz="1400"/>
        </a:p>
      </dgm:t>
    </dgm:pt>
    <dgm:pt modelId="{5D6D23A6-9188-44B3-B3F2-17DC3280C039}" type="sibTrans" cxnId="{FF2E4E79-8DD1-4C56-80FB-DDD33F6CDB77}">
      <dgm:prSet/>
      <dgm:spPr/>
      <dgm:t>
        <a:bodyPr/>
        <a:lstStyle/>
        <a:p>
          <a:pPr latinLnBrk="1"/>
          <a:endParaRPr lang="ko-KR" altLang="en-US" sz="1400"/>
        </a:p>
      </dgm:t>
    </dgm:pt>
    <dgm:pt modelId="{98AD5476-87DB-4324-B4F6-AEC813E13A29}">
      <dgm:prSet custT="1"/>
      <dgm:spPr/>
      <dgm:t>
        <a:bodyPr/>
        <a:lstStyle/>
        <a:p>
          <a:pPr rtl="0" latinLnBrk="1"/>
          <a:r>
            <a:rPr lang="en-US" sz="1400" dirty="0" smtClean="0"/>
            <a:t>- </a:t>
          </a:r>
          <a:r>
            <a:rPr lang="ko-KR" sz="1400" dirty="0" smtClean="0"/>
            <a:t>도시 어느 곳이든 걸어서 도착할 수 있는 대중 교통체계 구축</a:t>
          </a:r>
          <a:endParaRPr lang="ko-KR" sz="1400" dirty="0"/>
        </a:p>
      </dgm:t>
    </dgm:pt>
    <dgm:pt modelId="{D3C234FB-CF62-4C06-953D-0BFD51F29BD7}" type="parTrans" cxnId="{A16D6FA6-4F6A-49BD-BA87-918783CDF86A}">
      <dgm:prSet/>
      <dgm:spPr/>
      <dgm:t>
        <a:bodyPr/>
        <a:lstStyle/>
        <a:p>
          <a:pPr latinLnBrk="1"/>
          <a:endParaRPr lang="ko-KR" altLang="en-US" sz="1400"/>
        </a:p>
      </dgm:t>
    </dgm:pt>
    <dgm:pt modelId="{92D78922-1E37-4E32-956E-3F99C0F95D9E}" type="sibTrans" cxnId="{A16D6FA6-4F6A-49BD-BA87-918783CDF86A}">
      <dgm:prSet/>
      <dgm:spPr/>
      <dgm:t>
        <a:bodyPr/>
        <a:lstStyle/>
        <a:p>
          <a:pPr latinLnBrk="1"/>
          <a:endParaRPr lang="ko-KR" altLang="en-US" sz="1400"/>
        </a:p>
      </dgm:t>
    </dgm:pt>
    <dgm:pt modelId="{58FD902E-7005-4451-A49C-5F2AC41434F8}">
      <dgm:prSet custT="1"/>
      <dgm:spPr/>
      <dgm:t>
        <a:bodyPr/>
        <a:lstStyle/>
        <a:p>
          <a:pPr rtl="0" latinLnBrk="1"/>
          <a:r>
            <a:rPr lang="en-US" sz="1400" dirty="0" smtClean="0"/>
            <a:t>- OECD</a:t>
          </a:r>
          <a:r>
            <a:rPr lang="ko-KR" sz="1400" dirty="0" smtClean="0"/>
            <a:t>수준의 교육환경 조성</a:t>
          </a:r>
          <a:endParaRPr lang="ko-KR" sz="1400" dirty="0"/>
        </a:p>
      </dgm:t>
    </dgm:pt>
    <dgm:pt modelId="{451E7801-AFCF-4B26-B022-713427D617A5}" type="parTrans" cxnId="{6CEE6050-1FFD-4798-8FCC-DCB2138727BA}">
      <dgm:prSet/>
      <dgm:spPr/>
      <dgm:t>
        <a:bodyPr/>
        <a:lstStyle/>
        <a:p>
          <a:pPr latinLnBrk="1"/>
          <a:endParaRPr lang="ko-KR" altLang="en-US" sz="1400"/>
        </a:p>
      </dgm:t>
    </dgm:pt>
    <dgm:pt modelId="{9964533B-3DDA-4131-AB26-CF52B49DF4AE}" type="sibTrans" cxnId="{6CEE6050-1FFD-4798-8FCC-DCB2138727BA}">
      <dgm:prSet/>
      <dgm:spPr/>
      <dgm:t>
        <a:bodyPr/>
        <a:lstStyle/>
        <a:p>
          <a:pPr latinLnBrk="1"/>
          <a:endParaRPr lang="ko-KR" altLang="en-US" sz="1400"/>
        </a:p>
      </dgm:t>
    </dgm:pt>
    <dgm:pt modelId="{20507C6A-15A4-4917-8DBF-C8C3A00686C0}" type="pres">
      <dgm:prSet presAssocID="{B0ABCC1B-53C0-4451-AF88-7FC27F424182}" presName="linearFlow" presStyleCnt="0">
        <dgm:presLayoutVars>
          <dgm:dir/>
          <dgm:resizeHandles val="exact"/>
        </dgm:presLayoutVars>
      </dgm:prSet>
      <dgm:spPr/>
    </dgm:pt>
    <dgm:pt modelId="{080588FE-5633-4EBF-897B-7A8CDBCF7523}" type="pres">
      <dgm:prSet presAssocID="{B03AC3F2-1FBF-462B-832B-54DC4B6ABEC4}" presName="composite" presStyleCnt="0"/>
      <dgm:spPr/>
    </dgm:pt>
    <dgm:pt modelId="{7D0881B6-6648-4015-94D6-38F25588E95C}" type="pres">
      <dgm:prSet presAssocID="{B03AC3F2-1FBF-462B-832B-54DC4B6ABEC4}" presName="imgShp" presStyleLbl="fgImgPlace1" presStyleIdx="0" presStyleCnt="5"/>
      <dgm:spPr/>
    </dgm:pt>
    <dgm:pt modelId="{30F47DD5-92CC-4A1B-9A02-1C2FE5D34382}" type="pres">
      <dgm:prSet presAssocID="{B03AC3F2-1FBF-462B-832B-54DC4B6ABEC4}" presName="txShp" presStyleLbl="node1" presStyleIdx="0" presStyleCnt="5">
        <dgm:presLayoutVars>
          <dgm:bulletEnabled val="1"/>
        </dgm:presLayoutVars>
      </dgm:prSet>
      <dgm:spPr/>
    </dgm:pt>
    <dgm:pt modelId="{A5BBD8E0-B138-4DA7-8292-B59F03040454}" type="pres">
      <dgm:prSet presAssocID="{EA64AB19-9635-4BA6-B4B2-EF1B1D081062}" presName="spacing" presStyleCnt="0"/>
      <dgm:spPr/>
    </dgm:pt>
    <dgm:pt modelId="{281FA2C8-102D-42E4-88BB-A183150CF502}" type="pres">
      <dgm:prSet presAssocID="{8246108F-9DEB-4E2A-A1DD-BEDF5993745B}" presName="composite" presStyleCnt="0"/>
      <dgm:spPr/>
    </dgm:pt>
    <dgm:pt modelId="{768E79F8-CCEF-4E20-B901-F4397E969837}" type="pres">
      <dgm:prSet presAssocID="{8246108F-9DEB-4E2A-A1DD-BEDF5993745B}" presName="imgShp" presStyleLbl="fgImgPlace1" presStyleIdx="1" presStyleCnt="5"/>
      <dgm:spPr/>
    </dgm:pt>
    <dgm:pt modelId="{1F7C2916-FDF0-4E43-8249-176C130638AB}" type="pres">
      <dgm:prSet presAssocID="{8246108F-9DEB-4E2A-A1DD-BEDF5993745B}" presName="txShp" presStyleLbl="node1" presStyleIdx="1" presStyleCnt="5">
        <dgm:presLayoutVars>
          <dgm:bulletEnabled val="1"/>
        </dgm:presLayoutVars>
      </dgm:prSet>
      <dgm:spPr/>
    </dgm:pt>
    <dgm:pt modelId="{DCE18AE6-4711-4944-92E5-BAD1FDEA0AD1}" type="pres">
      <dgm:prSet presAssocID="{3F75076E-218E-4300-BC77-61C233DD8DE8}" presName="spacing" presStyleCnt="0"/>
      <dgm:spPr/>
    </dgm:pt>
    <dgm:pt modelId="{3D68117B-3383-4EE9-8E5F-4C65DD1DCBE6}" type="pres">
      <dgm:prSet presAssocID="{6EBFEB7E-7E5F-4F80-810B-C32E63E9703F}" presName="composite" presStyleCnt="0"/>
      <dgm:spPr/>
    </dgm:pt>
    <dgm:pt modelId="{E073B239-5C3D-4A1D-A272-1C9EA9AF9D1D}" type="pres">
      <dgm:prSet presAssocID="{6EBFEB7E-7E5F-4F80-810B-C32E63E9703F}" presName="imgShp" presStyleLbl="fgImgPlace1" presStyleIdx="2" presStyleCnt="5"/>
      <dgm:spPr/>
    </dgm:pt>
    <dgm:pt modelId="{CB93BB89-7761-4CE7-A45A-37F1563B5026}" type="pres">
      <dgm:prSet presAssocID="{6EBFEB7E-7E5F-4F80-810B-C32E63E9703F}" presName="txShp" presStyleLbl="node1" presStyleIdx="2" presStyleCnt="5">
        <dgm:presLayoutVars>
          <dgm:bulletEnabled val="1"/>
        </dgm:presLayoutVars>
      </dgm:prSet>
      <dgm:spPr/>
    </dgm:pt>
    <dgm:pt modelId="{960FEE1A-17F0-4E31-9E5B-20406CA35A8B}" type="pres">
      <dgm:prSet presAssocID="{5D6D23A6-9188-44B3-B3F2-17DC3280C039}" presName="spacing" presStyleCnt="0"/>
      <dgm:spPr/>
    </dgm:pt>
    <dgm:pt modelId="{DA6196BE-E38D-4B59-8BFD-C69ECB43B475}" type="pres">
      <dgm:prSet presAssocID="{98AD5476-87DB-4324-B4F6-AEC813E13A29}" presName="composite" presStyleCnt="0"/>
      <dgm:spPr/>
    </dgm:pt>
    <dgm:pt modelId="{BF9692DF-44F8-4FB2-BD06-D0144B0CD736}" type="pres">
      <dgm:prSet presAssocID="{98AD5476-87DB-4324-B4F6-AEC813E13A29}" presName="imgShp" presStyleLbl="fgImgPlace1" presStyleIdx="3" presStyleCnt="5"/>
      <dgm:spPr/>
    </dgm:pt>
    <dgm:pt modelId="{A8DC3E42-2219-42EE-AB98-70AA10DBF52A}" type="pres">
      <dgm:prSet presAssocID="{98AD5476-87DB-4324-B4F6-AEC813E13A29}" presName="txShp" presStyleLbl="node1" presStyleIdx="3" presStyleCnt="5">
        <dgm:presLayoutVars>
          <dgm:bulletEnabled val="1"/>
        </dgm:presLayoutVars>
      </dgm:prSet>
      <dgm:spPr/>
    </dgm:pt>
    <dgm:pt modelId="{24F4836F-AC77-4770-BC3C-BA24566DAF52}" type="pres">
      <dgm:prSet presAssocID="{92D78922-1E37-4E32-956E-3F99C0F95D9E}" presName="spacing" presStyleCnt="0"/>
      <dgm:spPr/>
    </dgm:pt>
    <dgm:pt modelId="{DD4CC386-D62E-4AFF-A255-061D99F8DB39}" type="pres">
      <dgm:prSet presAssocID="{58FD902E-7005-4451-A49C-5F2AC41434F8}" presName="composite" presStyleCnt="0"/>
      <dgm:spPr/>
    </dgm:pt>
    <dgm:pt modelId="{D0FD28CE-E12F-4B53-B727-51FD2F8CE508}" type="pres">
      <dgm:prSet presAssocID="{58FD902E-7005-4451-A49C-5F2AC41434F8}" presName="imgShp" presStyleLbl="fgImgPlace1" presStyleIdx="4" presStyleCnt="5"/>
      <dgm:spPr/>
    </dgm:pt>
    <dgm:pt modelId="{E1D45E77-2307-4D74-93BD-EE85E0A28F86}" type="pres">
      <dgm:prSet presAssocID="{58FD902E-7005-4451-A49C-5F2AC41434F8}" presName="txShp" presStyleLbl="node1" presStyleIdx="4" presStyleCnt="5">
        <dgm:presLayoutVars>
          <dgm:bulletEnabled val="1"/>
        </dgm:presLayoutVars>
      </dgm:prSet>
      <dgm:spPr/>
    </dgm:pt>
  </dgm:ptLst>
  <dgm:cxnLst>
    <dgm:cxn modelId="{6CEE6050-1FFD-4798-8FCC-DCB2138727BA}" srcId="{B0ABCC1B-53C0-4451-AF88-7FC27F424182}" destId="{58FD902E-7005-4451-A49C-5F2AC41434F8}" srcOrd="4" destOrd="0" parTransId="{451E7801-AFCF-4B26-B022-713427D617A5}" sibTransId="{9964533B-3DDA-4131-AB26-CF52B49DF4AE}"/>
    <dgm:cxn modelId="{AF190427-40F4-429C-BE2F-4683FE1ADC50}" type="presOf" srcId="{B03AC3F2-1FBF-462B-832B-54DC4B6ABEC4}" destId="{30F47DD5-92CC-4A1B-9A02-1C2FE5D34382}" srcOrd="0" destOrd="0" presId="urn:microsoft.com/office/officeart/2005/8/layout/vList3"/>
    <dgm:cxn modelId="{D7805DBB-B6C0-4BF1-A1FC-B44277233F7F}" srcId="{B0ABCC1B-53C0-4451-AF88-7FC27F424182}" destId="{B03AC3F2-1FBF-462B-832B-54DC4B6ABEC4}" srcOrd="0" destOrd="0" parTransId="{A752F5FF-D733-4767-9517-6997D9414895}" sibTransId="{EA64AB19-9635-4BA6-B4B2-EF1B1D081062}"/>
    <dgm:cxn modelId="{D07DC10B-50A4-4313-BAF9-CF5198B30662}" type="presOf" srcId="{B0ABCC1B-53C0-4451-AF88-7FC27F424182}" destId="{20507C6A-15A4-4917-8DBF-C8C3A00686C0}" srcOrd="0" destOrd="0" presId="urn:microsoft.com/office/officeart/2005/8/layout/vList3"/>
    <dgm:cxn modelId="{0E9DEE02-B69B-4461-84BC-21D1209A8BA9}" srcId="{B0ABCC1B-53C0-4451-AF88-7FC27F424182}" destId="{8246108F-9DEB-4E2A-A1DD-BEDF5993745B}" srcOrd="1" destOrd="0" parTransId="{B8C4FE9F-464F-448C-8EFA-38485C809E28}" sibTransId="{3F75076E-218E-4300-BC77-61C233DD8DE8}"/>
    <dgm:cxn modelId="{2154BC29-1EAA-4546-975D-0907F87FE96D}" type="presOf" srcId="{98AD5476-87DB-4324-B4F6-AEC813E13A29}" destId="{A8DC3E42-2219-42EE-AB98-70AA10DBF52A}" srcOrd="0" destOrd="0" presId="urn:microsoft.com/office/officeart/2005/8/layout/vList3"/>
    <dgm:cxn modelId="{FF2E4E79-8DD1-4C56-80FB-DDD33F6CDB77}" srcId="{B0ABCC1B-53C0-4451-AF88-7FC27F424182}" destId="{6EBFEB7E-7E5F-4F80-810B-C32E63E9703F}" srcOrd="2" destOrd="0" parTransId="{F70723A6-87D8-4496-AC93-07D05D80D97F}" sibTransId="{5D6D23A6-9188-44B3-B3F2-17DC3280C039}"/>
    <dgm:cxn modelId="{A16D6FA6-4F6A-49BD-BA87-918783CDF86A}" srcId="{B0ABCC1B-53C0-4451-AF88-7FC27F424182}" destId="{98AD5476-87DB-4324-B4F6-AEC813E13A29}" srcOrd="3" destOrd="0" parTransId="{D3C234FB-CF62-4C06-953D-0BFD51F29BD7}" sibTransId="{92D78922-1E37-4E32-956E-3F99C0F95D9E}"/>
    <dgm:cxn modelId="{D6A8FAE4-EC26-4571-A7CB-08FBC1F26CEC}" type="presOf" srcId="{8246108F-9DEB-4E2A-A1DD-BEDF5993745B}" destId="{1F7C2916-FDF0-4E43-8249-176C130638AB}" srcOrd="0" destOrd="0" presId="urn:microsoft.com/office/officeart/2005/8/layout/vList3"/>
    <dgm:cxn modelId="{907371BF-4EEE-4C0C-B281-56E4215479B9}" type="presOf" srcId="{58FD902E-7005-4451-A49C-5F2AC41434F8}" destId="{E1D45E77-2307-4D74-93BD-EE85E0A28F86}" srcOrd="0" destOrd="0" presId="urn:microsoft.com/office/officeart/2005/8/layout/vList3"/>
    <dgm:cxn modelId="{6386AA54-42C2-451F-8D0D-1918735686AE}" type="presOf" srcId="{6EBFEB7E-7E5F-4F80-810B-C32E63E9703F}" destId="{CB93BB89-7761-4CE7-A45A-37F1563B5026}" srcOrd="0" destOrd="0" presId="urn:microsoft.com/office/officeart/2005/8/layout/vList3"/>
    <dgm:cxn modelId="{DA2D996C-CB27-4BFD-8D8F-EFE2E087A9CA}" type="presParOf" srcId="{20507C6A-15A4-4917-8DBF-C8C3A00686C0}" destId="{080588FE-5633-4EBF-897B-7A8CDBCF7523}" srcOrd="0" destOrd="0" presId="urn:microsoft.com/office/officeart/2005/8/layout/vList3"/>
    <dgm:cxn modelId="{BB54ADC2-57FE-48FA-BB1E-D56F1A355AA5}" type="presParOf" srcId="{080588FE-5633-4EBF-897B-7A8CDBCF7523}" destId="{7D0881B6-6648-4015-94D6-38F25588E95C}" srcOrd="0" destOrd="0" presId="urn:microsoft.com/office/officeart/2005/8/layout/vList3"/>
    <dgm:cxn modelId="{151EAFAD-A300-4830-9072-28DEC95AC2BD}" type="presParOf" srcId="{080588FE-5633-4EBF-897B-7A8CDBCF7523}" destId="{30F47DD5-92CC-4A1B-9A02-1C2FE5D34382}" srcOrd="1" destOrd="0" presId="urn:microsoft.com/office/officeart/2005/8/layout/vList3"/>
    <dgm:cxn modelId="{1F95BF83-CB2C-4969-83B0-986472083FB3}" type="presParOf" srcId="{20507C6A-15A4-4917-8DBF-C8C3A00686C0}" destId="{A5BBD8E0-B138-4DA7-8292-B59F03040454}" srcOrd="1" destOrd="0" presId="urn:microsoft.com/office/officeart/2005/8/layout/vList3"/>
    <dgm:cxn modelId="{551E1175-2FD5-4F97-A313-94C1CEB016A4}" type="presParOf" srcId="{20507C6A-15A4-4917-8DBF-C8C3A00686C0}" destId="{281FA2C8-102D-42E4-88BB-A183150CF502}" srcOrd="2" destOrd="0" presId="urn:microsoft.com/office/officeart/2005/8/layout/vList3"/>
    <dgm:cxn modelId="{3DBF97E6-145E-43D7-B4BE-D3CDA931C7DB}" type="presParOf" srcId="{281FA2C8-102D-42E4-88BB-A183150CF502}" destId="{768E79F8-CCEF-4E20-B901-F4397E969837}" srcOrd="0" destOrd="0" presId="urn:microsoft.com/office/officeart/2005/8/layout/vList3"/>
    <dgm:cxn modelId="{BA6E7F4F-7866-4899-9C7A-3B9C3B5A6652}" type="presParOf" srcId="{281FA2C8-102D-42E4-88BB-A183150CF502}" destId="{1F7C2916-FDF0-4E43-8249-176C130638AB}" srcOrd="1" destOrd="0" presId="urn:microsoft.com/office/officeart/2005/8/layout/vList3"/>
    <dgm:cxn modelId="{BAF64C02-13C3-4C85-9F53-6264F97B62B0}" type="presParOf" srcId="{20507C6A-15A4-4917-8DBF-C8C3A00686C0}" destId="{DCE18AE6-4711-4944-92E5-BAD1FDEA0AD1}" srcOrd="3" destOrd="0" presId="urn:microsoft.com/office/officeart/2005/8/layout/vList3"/>
    <dgm:cxn modelId="{934D8FBE-9A16-43A1-99DB-E62943CC452C}" type="presParOf" srcId="{20507C6A-15A4-4917-8DBF-C8C3A00686C0}" destId="{3D68117B-3383-4EE9-8E5F-4C65DD1DCBE6}" srcOrd="4" destOrd="0" presId="urn:microsoft.com/office/officeart/2005/8/layout/vList3"/>
    <dgm:cxn modelId="{7061C5AC-3016-48C0-B138-865702100E26}" type="presParOf" srcId="{3D68117B-3383-4EE9-8E5F-4C65DD1DCBE6}" destId="{E073B239-5C3D-4A1D-A272-1C9EA9AF9D1D}" srcOrd="0" destOrd="0" presId="urn:microsoft.com/office/officeart/2005/8/layout/vList3"/>
    <dgm:cxn modelId="{5CEB0096-7201-46CD-B20C-9BB53FCF47D8}" type="presParOf" srcId="{3D68117B-3383-4EE9-8E5F-4C65DD1DCBE6}" destId="{CB93BB89-7761-4CE7-A45A-37F1563B5026}" srcOrd="1" destOrd="0" presId="urn:microsoft.com/office/officeart/2005/8/layout/vList3"/>
    <dgm:cxn modelId="{8AEA0661-3724-4439-94F3-7C45DF713202}" type="presParOf" srcId="{20507C6A-15A4-4917-8DBF-C8C3A00686C0}" destId="{960FEE1A-17F0-4E31-9E5B-20406CA35A8B}" srcOrd="5" destOrd="0" presId="urn:microsoft.com/office/officeart/2005/8/layout/vList3"/>
    <dgm:cxn modelId="{0FCD9B53-ABDE-4FB5-8566-EEB260332B55}" type="presParOf" srcId="{20507C6A-15A4-4917-8DBF-C8C3A00686C0}" destId="{DA6196BE-E38D-4B59-8BFD-C69ECB43B475}" srcOrd="6" destOrd="0" presId="urn:microsoft.com/office/officeart/2005/8/layout/vList3"/>
    <dgm:cxn modelId="{47EFEBCE-07F9-43B4-8A32-83D7AA7845E0}" type="presParOf" srcId="{DA6196BE-E38D-4B59-8BFD-C69ECB43B475}" destId="{BF9692DF-44F8-4FB2-BD06-D0144B0CD736}" srcOrd="0" destOrd="0" presId="urn:microsoft.com/office/officeart/2005/8/layout/vList3"/>
    <dgm:cxn modelId="{12CDC53D-BB2A-4088-BD9A-A8E54EEF6B3F}" type="presParOf" srcId="{DA6196BE-E38D-4B59-8BFD-C69ECB43B475}" destId="{A8DC3E42-2219-42EE-AB98-70AA10DBF52A}" srcOrd="1" destOrd="0" presId="urn:microsoft.com/office/officeart/2005/8/layout/vList3"/>
    <dgm:cxn modelId="{5D57A91C-77D9-4866-90DF-F8502DD599D7}" type="presParOf" srcId="{20507C6A-15A4-4917-8DBF-C8C3A00686C0}" destId="{24F4836F-AC77-4770-BC3C-BA24566DAF52}" srcOrd="7" destOrd="0" presId="urn:microsoft.com/office/officeart/2005/8/layout/vList3"/>
    <dgm:cxn modelId="{93D1449F-DB25-4C3D-9C42-61955462C10A}" type="presParOf" srcId="{20507C6A-15A4-4917-8DBF-C8C3A00686C0}" destId="{DD4CC386-D62E-4AFF-A255-061D99F8DB39}" srcOrd="8" destOrd="0" presId="urn:microsoft.com/office/officeart/2005/8/layout/vList3"/>
    <dgm:cxn modelId="{941CD603-1B49-4541-AD86-06DEC2990697}" type="presParOf" srcId="{DD4CC386-D62E-4AFF-A255-061D99F8DB39}" destId="{D0FD28CE-E12F-4B53-B727-51FD2F8CE508}" srcOrd="0" destOrd="0" presId="urn:microsoft.com/office/officeart/2005/8/layout/vList3"/>
    <dgm:cxn modelId="{E3DFCD5D-7821-4ED4-9E68-5E336A6496B1}" type="presParOf" srcId="{DD4CC386-D62E-4AFF-A255-061D99F8DB39}" destId="{E1D45E77-2307-4D74-93BD-EE85E0A28F86}" srcOrd="1" destOrd="0" presId="urn:microsoft.com/office/officeart/2005/8/layout/v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371A8E-3479-4324-8E97-6DB65FBE016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17FEC0A8-4D40-4436-87A9-32D6DB6B15DD}">
      <dgm:prSet/>
      <dgm:spPr/>
      <dgm:t>
        <a:bodyPr/>
        <a:lstStyle/>
        <a:p>
          <a:pPr rtl="0" latinLnBrk="1"/>
          <a:r>
            <a:rPr lang="ko-KR" altLang="en-US" dirty="0" smtClean="0"/>
            <a:t>◦ 정부차원의 지방분권 및 지역균형발전</a:t>
          </a:r>
          <a:endParaRPr lang="en-US" dirty="0"/>
        </a:p>
      </dgm:t>
    </dgm:pt>
    <dgm:pt modelId="{26D789B3-B014-4152-A018-09342062BF0A}" type="parTrans" cxnId="{2EDD17C1-0851-4EAF-9BFE-2C786B6C3100}">
      <dgm:prSet/>
      <dgm:spPr/>
      <dgm:t>
        <a:bodyPr/>
        <a:lstStyle/>
        <a:p>
          <a:pPr latinLnBrk="1"/>
          <a:endParaRPr lang="ko-KR" altLang="en-US"/>
        </a:p>
      </dgm:t>
    </dgm:pt>
    <dgm:pt modelId="{AC1AEBF8-85FE-4739-9278-ABB0E98267CC}" type="sibTrans" cxnId="{2EDD17C1-0851-4EAF-9BFE-2C786B6C3100}">
      <dgm:prSet/>
      <dgm:spPr/>
      <dgm:t>
        <a:bodyPr/>
        <a:lstStyle/>
        <a:p>
          <a:pPr latinLnBrk="1"/>
          <a:endParaRPr lang="ko-KR" altLang="en-US"/>
        </a:p>
      </dgm:t>
    </dgm:pt>
    <dgm:pt modelId="{795946E3-BA2C-40ED-B354-18C14ACDE158}">
      <dgm:prSet/>
      <dgm:spPr/>
      <dgm:t>
        <a:bodyPr/>
        <a:lstStyle/>
        <a:p>
          <a:pPr rtl="0" latinLnBrk="1"/>
          <a:r>
            <a:rPr lang="ko-KR" altLang="en-US" dirty="0" smtClean="0"/>
            <a:t>◦ 노령사회의 가속화</a:t>
          </a:r>
          <a:endParaRPr lang="en-US" dirty="0"/>
        </a:p>
      </dgm:t>
    </dgm:pt>
    <dgm:pt modelId="{AB2CE40A-4ACB-4EE6-9D84-B1BEBC4FC131}" type="parTrans" cxnId="{E359C85A-9996-4227-B9FD-2AAA5830561F}">
      <dgm:prSet/>
      <dgm:spPr/>
      <dgm:t>
        <a:bodyPr/>
        <a:lstStyle/>
        <a:p>
          <a:pPr latinLnBrk="1"/>
          <a:endParaRPr lang="ko-KR" altLang="en-US"/>
        </a:p>
      </dgm:t>
    </dgm:pt>
    <dgm:pt modelId="{A4250D98-EE2E-48CC-91AB-CC15EABC2FBE}" type="sibTrans" cxnId="{E359C85A-9996-4227-B9FD-2AAA5830561F}">
      <dgm:prSet/>
      <dgm:spPr/>
      <dgm:t>
        <a:bodyPr/>
        <a:lstStyle/>
        <a:p>
          <a:pPr latinLnBrk="1"/>
          <a:endParaRPr lang="ko-KR" altLang="en-US"/>
        </a:p>
      </dgm:t>
    </dgm:pt>
    <dgm:pt modelId="{83DB2ED0-DFBC-4DDB-B685-D6A8749C66C8}">
      <dgm:prSet/>
      <dgm:spPr/>
      <dgm:t>
        <a:bodyPr/>
        <a:lstStyle/>
        <a:p>
          <a:pPr rtl="0" latinLnBrk="1"/>
          <a:r>
            <a:rPr lang="ko-KR" altLang="en-US" dirty="0" smtClean="0"/>
            <a:t>◦ 여가시간의 증대에 따른 관광수요 증대</a:t>
          </a:r>
          <a:endParaRPr lang="ko-KR" dirty="0"/>
        </a:p>
      </dgm:t>
    </dgm:pt>
    <dgm:pt modelId="{7DE9BCF4-81B9-4863-98B3-3A30C2201B43}" type="parTrans" cxnId="{7FB71933-3F18-4BFB-9D4E-CAE69B91C236}">
      <dgm:prSet/>
      <dgm:spPr/>
      <dgm:t>
        <a:bodyPr/>
        <a:lstStyle/>
        <a:p>
          <a:pPr latinLnBrk="1"/>
          <a:endParaRPr lang="ko-KR" altLang="en-US"/>
        </a:p>
      </dgm:t>
    </dgm:pt>
    <dgm:pt modelId="{49F5A45A-4F35-4BCE-ABFE-36BB2138B589}" type="sibTrans" cxnId="{7FB71933-3F18-4BFB-9D4E-CAE69B91C236}">
      <dgm:prSet/>
      <dgm:spPr/>
      <dgm:t>
        <a:bodyPr/>
        <a:lstStyle/>
        <a:p>
          <a:pPr latinLnBrk="1"/>
          <a:endParaRPr lang="ko-KR" altLang="en-US"/>
        </a:p>
      </dgm:t>
    </dgm:pt>
    <dgm:pt modelId="{C83205E0-C70A-4D2D-B174-42DED33140D2}" type="pres">
      <dgm:prSet presAssocID="{17371A8E-3479-4324-8E97-6DB65FBE01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41E737C-ABCC-4643-A9D3-E2C2EFBD2D57}" type="pres">
      <dgm:prSet presAssocID="{17FEC0A8-4D40-4436-87A9-32D6DB6B15D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CE07C49-DCED-4484-BA4A-CA17DA0A030F}" type="pres">
      <dgm:prSet presAssocID="{AC1AEBF8-85FE-4739-9278-ABB0E98267CC}" presName="spacer" presStyleCnt="0"/>
      <dgm:spPr/>
    </dgm:pt>
    <dgm:pt modelId="{CA30B6F2-AD8E-4061-94D9-D651A1BDB4E4}" type="pres">
      <dgm:prSet presAssocID="{795946E3-BA2C-40ED-B354-18C14ACDE15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4F1D260-A6E8-4514-BF4C-0F62E4F71877}" type="pres">
      <dgm:prSet presAssocID="{A4250D98-EE2E-48CC-91AB-CC15EABC2FBE}" presName="spacer" presStyleCnt="0"/>
      <dgm:spPr/>
    </dgm:pt>
    <dgm:pt modelId="{9672E30B-4990-4EBA-8598-E1493BBC378E}" type="pres">
      <dgm:prSet presAssocID="{83DB2ED0-DFBC-4DDB-B685-D6A8749C66C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7FB71933-3F18-4BFB-9D4E-CAE69B91C236}" srcId="{17371A8E-3479-4324-8E97-6DB65FBE0163}" destId="{83DB2ED0-DFBC-4DDB-B685-D6A8749C66C8}" srcOrd="2" destOrd="0" parTransId="{7DE9BCF4-81B9-4863-98B3-3A30C2201B43}" sibTransId="{49F5A45A-4F35-4BCE-ABFE-36BB2138B589}"/>
    <dgm:cxn modelId="{E359C85A-9996-4227-B9FD-2AAA5830561F}" srcId="{17371A8E-3479-4324-8E97-6DB65FBE0163}" destId="{795946E3-BA2C-40ED-B354-18C14ACDE158}" srcOrd="1" destOrd="0" parTransId="{AB2CE40A-4ACB-4EE6-9D84-B1BEBC4FC131}" sibTransId="{A4250D98-EE2E-48CC-91AB-CC15EABC2FBE}"/>
    <dgm:cxn modelId="{91BB0BF1-CE35-487D-B35E-1DB7F11B7180}" type="presOf" srcId="{17FEC0A8-4D40-4436-87A9-32D6DB6B15DD}" destId="{141E737C-ABCC-4643-A9D3-E2C2EFBD2D57}" srcOrd="0" destOrd="0" presId="urn:microsoft.com/office/officeart/2005/8/layout/vList2"/>
    <dgm:cxn modelId="{9FB4AF6A-0D68-4B2B-999F-03865B833E91}" type="presOf" srcId="{17371A8E-3479-4324-8E97-6DB65FBE0163}" destId="{C83205E0-C70A-4D2D-B174-42DED33140D2}" srcOrd="0" destOrd="0" presId="urn:microsoft.com/office/officeart/2005/8/layout/vList2"/>
    <dgm:cxn modelId="{2C01E442-5395-40D8-9656-882236F5C1A5}" type="presOf" srcId="{795946E3-BA2C-40ED-B354-18C14ACDE158}" destId="{CA30B6F2-AD8E-4061-94D9-D651A1BDB4E4}" srcOrd="0" destOrd="0" presId="urn:microsoft.com/office/officeart/2005/8/layout/vList2"/>
    <dgm:cxn modelId="{2EDD17C1-0851-4EAF-9BFE-2C786B6C3100}" srcId="{17371A8E-3479-4324-8E97-6DB65FBE0163}" destId="{17FEC0A8-4D40-4436-87A9-32D6DB6B15DD}" srcOrd="0" destOrd="0" parTransId="{26D789B3-B014-4152-A018-09342062BF0A}" sibTransId="{AC1AEBF8-85FE-4739-9278-ABB0E98267CC}"/>
    <dgm:cxn modelId="{3B9F8433-9E2B-4D87-841C-983C98D5BA2E}" type="presOf" srcId="{83DB2ED0-DFBC-4DDB-B685-D6A8749C66C8}" destId="{9672E30B-4990-4EBA-8598-E1493BBC378E}" srcOrd="0" destOrd="0" presId="urn:microsoft.com/office/officeart/2005/8/layout/vList2"/>
    <dgm:cxn modelId="{DF7F0FE2-D894-4485-B5C1-AED47CA96167}" type="presParOf" srcId="{C83205E0-C70A-4D2D-B174-42DED33140D2}" destId="{141E737C-ABCC-4643-A9D3-E2C2EFBD2D57}" srcOrd="0" destOrd="0" presId="urn:microsoft.com/office/officeart/2005/8/layout/vList2"/>
    <dgm:cxn modelId="{914776B8-6538-4915-8E8F-083912948074}" type="presParOf" srcId="{C83205E0-C70A-4D2D-B174-42DED33140D2}" destId="{6CE07C49-DCED-4484-BA4A-CA17DA0A030F}" srcOrd="1" destOrd="0" presId="urn:microsoft.com/office/officeart/2005/8/layout/vList2"/>
    <dgm:cxn modelId="{9C88849E-D31E-4394-8C02-46CEBD251D82}" type="presParOf" srcId="{C83205E0-C70A-4D2D-B174-42DED33140D2}" destId="{CA30B6F2-AD8E-4061-94D9-D651A1BDB4E4}" srcOrd="2" destOrd="0" presId="urn:microsoft.com/office/officeart/2005/8/layout/vList2"/>
    <dgm:cxn modelId="{9FB02137-6325-4CDB-BAE5-CA027A833626}" type="presParOf" srcId="{C83205E0-C70A-4D2D-B174-42DED33140D2}" destId="{64F1D260-A6E8-4514-BF4C-0F62E4F71877}" srcOrd="3" destOrd="0" presId="urn:microsoft.com/office/officeart/2005/8/layout/vList2"/>
    <dgm:cxn modelId="{950ECFE4-0960-4EED-B65E-2FD1E8F97F09}" type="presParOf" srcId="{C83205E0-C70A-4D2D-B174-42DED33140D2}" destId="{9672E30B-4990-4EBA-8598-E1493BBC378E}" srcOrd="4" destOrd="0" presId="urn:microsoft.com/office/officeart/2005/8/layout/vList2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8E6923E-305E-459F-B000-7F9CE52F39D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79353A26-4B65-4700-A81D-5CFE8A106F5F}">
      <dgm:prSet/>
      <dgm:spPr/>
      <dgm:t>
        <a:bodyPr/>
        <a:lstStyle/>
        <a:p>
          <a:pPr rtl="0" latinLnBrk="1"/>
          <a:r>
            <a:rPr lang="ko-KR" dirty="0" smtClean="0"/>
            <a:t>◦ 이전위치 </a:t>
          </a:r>
          <a:r>
            <a:rPr lang="en-US" dirty="0" smtClean="0"/>
            <a:t>: </a:t>
          </a:r>
          <a:r>
            <a:rPr lang="ko-KR" dirty="0" smtClean="0"/>
            <a:t>완주군 </a:t>
          </a:r>
          <a:r>
            <a:rPr lang="ko-KR" dirty="0" err="1" smtClean="0"/>
            <a:t>용진면</a:t>
          </a:r>
          <a:r>
            <a:rPr lang="ko-KR" dirty="0" smtClean="0"/>
            <a:t> </a:t>
          </a:r>
          <a:r>
            <a:rPr lang="ko-KR" dirty="0" err="1" smtClean="0"/>
            <a:t>잠종장</a:t>
          </a:r>
          <a:r>
            <a:rPr lang="ko-KR" dirty="0" smtClean="0"/>
            <a:t> 일원</a:t>
          </a:r>
          <a:endParaRPr lang="ko-KR" dirty="0"/>
        </a:p>
      </dgm:t>
    </dgm:pt>
    <dgm:pt modelId="{449210B4-92E5-4D61-8915-AE25EBCADA91}" type="parTrans" cxnId="{44F2651B-4895-4E7D-89B1-65DDB2E753DA}">
      <dgm:prSet/>
      <dgm:spPr/>
      <dgm:t>
        <a:bodyPr/>
        <a:lstStyle/>
        <a:p>
          <a:pPr latinLnBrk="1"/>
          <a:endParaRPr lang="ko-KR" altLang="en-US"/>
        </a:p>
      </dgm:t>
    </dgm:pt>
    <dgm:pt modelId="{365DB62F-8C2D-4D27-92C3-CB288929C557}" type="sibTrans" cxnId="{44F2651B-4895-4E7D-89B1-65DDB2E753DA}">
      <dgm:prSet/>
      <dgm:spPr/>
      <dgm:t>
        <a:bodyPr/>
        <a:lstStyle/>
        <a:p>
          <a:pPr latinLnBrk="1"/>
          <a:endParaRPr lang="ko-KR" altLang="en-US"/>
        </a:p>
      </dgm:t>
    </dgm:pt>
    <dgm:pt modelId="{F3B851FE-2A90-4FB8-B938-7D65A244F2EF}">
      <dgm:prSet/>
      <dgm:spPr/>
      <dgm:t>
        <a:bodyPr/>
        <a:lstStyle/>
        <a:p>
          <a:pPr rtl="0" latinLnBrk="1"/>
          <a:r>
            <a:rPr lang="ko-KR" dirty="0" smtClean="0"/>
            <a:t>◦ 규모 </a:t>
          </a:r>
          <a:r>
            <a:rPr lang="en-US" dirty="0" smtClean="0"/>
            <a:t>: </a:t>
          </a:r>
          <a:r>
            <a:rPr lang="ko-KR" dirty="0" smtClean="0"/>
            <a:t>부지면적 </a:t>
          </a:r>
          <a:r>
            <a:rPr lang="en-US" dirty="0" smtClean="0"/>
            <a:t>5</a:t>
          </a:r>
          <a:r>
            <a:rPr lang="ko-KR" dirty="0" smtClean="0"/>
            <a:t>만㎡ 연면적 </a:t>
          </a:r>
          <a:r>
            <a:rPr lang="en-US" dirty="0" smtClean="0"/>
            <a:t>1</a:t>
          </a:r>
          <a:r>
            <a:rPr lang="ko-KR" dirty="0" smtClean="0"/>
            <a:t>만 </a:t>
          </a:r>
          <a:r>
            <a:rPr lang="en-US" dirty="0" smtClean="0"/>
            <a:t>4850㎡(7</a:t>
          </a:r>
          <a:r>
            <a:rPr lang="ko-KR" dirty="0" smtClean="0"/>
            <a:t>층</a:t>
          </a:r>
          <a:r>
            <a:rPr lang="en-US" dirty="0" smtClean="0"/>
            <a:t>)</a:t>
          </a:r>
          <a:endParaRPr lang="ko-KR" dirty="0"/>
        </a:p>
      </dgm:t>
    </dgm:pt>
    <dgm:pt modelId="{4C209B33-1E57-4326-BF3F-81EAB229812A}" type="parTrans" cxnId="{7E117FDF-8D33-4AEE-BF51-1E46117DF05F}">
      <dgm:prSet/>
      <dgm:spPr/>
      <dgm:t>
        <a:bodyPr/>
        <a:lstStyle/>
        <a:p>
          <a:pPr latinLnBrk="1"/>
          <a:endParaRPr lang="ko-KR" altLang="en-US"/>
        </a:p>
      </dgm:t>
    </dgm:pt>
    <dgm:pt modelId="{CF78905A-7B57-4CCF-8A7B-C39496307DB9}" type="sibTrans" cxnId="{7E117FDF-8D33-4AEE-BF51-1E46117DF05F}">
      <dgm:prSet/>
      <dgm:spPr/>
      <dgm:t>
        <a:bodyPr/>
        <a:lstStyle/>
        <a:p>
          <a:pPr latinLnBrk="1"/>
          <a:endParaRPr lang="ko-KR" altLang="en-US"/>
        </a:p>
      </dgm:t>
    </dgm:pt>
    <dgm:pt modelId="{1AA3CE1D-F548-4A09-AC11-3B39294F818C}">
      <dgm:prSet/>
      <dgm:spPr/>
      <dgm:t>
        <a:bodyPr/>
        <a:lstStyle/>
        <a:p>
          <a:pPr rtl="0" latinLnBrk="1"/>
          <a:r>
            <a:rPr lang="en-US" dirty="0" smtClean="0"/>
            <a:t>◦ </a:t>
          </a:r>
          <a:r>
            <a:rPr lang="ko-KR" dirty="0" smtClean="0"/>
            <a:t>예산 </a:t>
          </a:r>
          <a:r>
            <a:rPr lang="en-US" dirty="0" smtClean="0"/>
            <a:t>: 330</a:t>
          </a:r>
          <a:r>
            <a:rPr lang="ko-KR" dirty="0" err="1" smtClean="0"/>
            <a:t>억원</a:t>
          </a:r>
          <a:endParaRPr lang="ko-KR" dirty="0"/>
        </a:p>
      </dgm:t>
    </dgm:pt>
    <dgm:pt modelId="{A489F5D9-E414-4973-9F9E-776676873524}" type="parTrans" cxnId="{9489AD89-0276-4DE5-9F4A-A27904840204}">
      <dgm:prSet/>
      <dgm:spPr/>
      <dgm:t>
        <a:bodyPr/>
        <a:lstStyle/>
        <a:p>
          <a:pPr latinLnBrk="1"/>
          <a:endParaRPr lang="ko-KR" altLang="en-US"/>
        </a:p>
      </dgm:t>
    </dgm:pt>
    <dgm:pt modelId="{F379842D-7795-44D6-A4DF-763230A43CA8}" type="sibTrans" cxnId="{9489AD89-0276-4DE5-9F4A-A27904840204}">
      <dgm:prSet/>
      <dgm:spPr/>
      <dgm:t>
        <a:bodyPr/>
        <a:lstStyle/>
        <a:p>
          <a:pPr latinLnBrk="1"/>
          <a:endParaRPr lang="ko-KR" altLang="en-US"/>
        </a:p>
      </dgm:t>
    </dgm:pt>
    <dgm:pt modelId="{F62CE219-582F-4149-A26D-6FE0F87C243C}">
      <dgm:prSet/>
      <dgm:spPr/>
      <dgm:t>
        <a:bodyPr/>
        <a:lstStyle/>
        <a:p>
          <a:pPr rtl="0" latinLnBrk="1"/>
          <a:r>
            <a:rPr lang="ko-KR" dirty="0" smtClean="0"/>
            <a:t>◦ 사업기간 </a:t>
          </a:r>
          <a:r>
            <a:rPr lang="en-US" dirty="0" smtClean="0"/>
            <a:t>: 2010</a:t>
          </a:r>
          <a:r>
            <a:rPr lang="ko-KR" dirty="0" smtClean="0"/>
            <a:t>년 완공예정</a:t>
          </a:r>
          <a:endParaRPr lang="ko-KR" dirty="0"/>
        </a:p>
      </dgm:t>
    </dgm:pt>
    <dgm:pt modelId="{88955949-DED5-4C46-AB18-0D103BE7DF83}" type="parTrans" cxnId="{BBA90889-0A11-4ED4-B16E-DFC4ABA4A22A}">
      <dgm:prSet/>
      <dgm:spPr/>
      <dgm:t>
        <a:bodyPr/>
        <a:lstStyle/>
        <a:p>
          <a:pPr latinLnBrk="1"/>
          <a:endParaRPr lang="ko-KR" altLang="en-US"/>
        </a:p>
      </dgm:t>
    </dgm:pt>
    <dgm:pt modelId="{65FE9E0C-B71B-4742-A23E-55685C4DFDE3}" type="sibTrans" cxnId="{BBA90889-0A11-4ED4-B16E-DFC4ABA4A22A}">
      <dgm:prSet/>
      <dgm:spPr/>
      <dgm:t>
        <a:bodyPr/>
        <a:lstStyle/>
        <a:p>
          <a:pPr latinLnBrk="1"/>
          <a:endParaRPr lang="ko-KR" altLang="en-US"/>
        </a:p>
      </dgm:t>
    </dgm:pt>
    <dgm:pt modelId="{C0A17F21-6369-4E0F-989D-CF0793AF36A4}" type="pres">
      <dgm:prSet presAssocID="{38E6923E-305E-459F-B000-7F9CE52F39D1}" presName="Name0" presStyleCnt="0">
        <dgm:presLayoutVars>
          <dgm:dir/>
          <dgm:animLvl val="lvl"/>
          <dgm:resizeHandles val="exact"/>
        </dgm:presLayoutVars>
      </dgm:prSet>
      <dgm:spPr/>
    </dgm:pt>
    <dgm:pt modelId="{403E7DBD-1116-454B-947E-45F4CFE735E8}" type="pres">
      <dgm:prSet presAssocID="{79353A26-4B65-4700-A81D-5CFE8A106F5F}" presName="linNode" presStyleCnt="0"/>
      <dgm:spPr/>
    </dgm:pt>
    <dgm:pt modelId="{E1C69AFC-9546-4D58-9F5F-1C82E700635C}" type="pres">
      <dgm:prSet presAssocID="{79353A26-4B65-4700-A81D-5CFE8A106F5F}" presName="parentText" presStyleLbl="node1" presStyleIdx="0" presStyleCnt="4" custScaleX="177156" custLinFactNeighborX="-53330" custLinFactNeighborY="10444">
        <dgm:presLayoutVars>
          <dgm:chMax val="1"/>
          <dgm:bulletEnabled val="1"/>
        </dgm:presLayoutVars>
      </dgm:prSet>
      <dgm:spPr/>
    </dgm:pt>
    <dgm:pt modelId="{CDE1E1AD-D9B3-4BD0-B476-771214D9D488}" type="pres">
      <dgm:prSet presAssocID="{365DB62F-8C2D-4D27-92C3-CB288929C557}" presName="sp" presStyleCnt="0"/>
      <dgm:spPr/>
    </dgm:pt>
    <dgm:pt modelId="{C283EEDF-FA54-4FB6-99BF-6D8F6ED5212A}" type="pres">
      <dgm:prSet presAssocID="{F3B851FE-2A90-4FB8-B938-7D65A244F2EF}" presName="linNode" presStyleCnt="0"/>
      <dgm:spPr/>
    </dgm:pt>
    <dgm:pt modelId="{11ED82A7-9CCE-49A7-8C0E-AA5896009F6A}" type="pres">
      <dgm:prSet presAssocID="{F3B851FE-2A90-4FB8-B938-7D65A244F2EF}" presName="parentText" presStyleLbl="node1" presStyleIdx="1" presStyleCnt="4" custScaleX="177156" custLinFactNeighborX="-53330" custLinFactNeighborY="10444">
        <dgm:presLayoutVars>
          <dgm:chMax val="1"/>
          <dgm:bulletEnabled val="1"/>
        </dgm:presLayoutVars>
      </dgm:prSet>
      <dgm:spPr/>
    </dgm:pt>
    <dgm:pt modelId="{C1F4AB3C-EDC3-4439-8018-BF7B947BB6A7}" type="pres">
      <dgm:prSet presAssocID="{CF78905A-7B57-4CCF-8A7B-C39496307DB9}" presName="sp" presStyleCnt="0"/>
      <dgm:spPr/>
    </dgm:pt>
    <dgm:pt modelId="{347D8FAB-3F80-4015-8731-D7CEA81EEBE4}" type="pres">
      <dgm:prSet presAssocID="{1AA3CE1D-F548-4A09-AC11-3B39294F818C}" presName="linNode" presStyleCnt="0"/>
      <dgm:spPr/>
    </dgm:pt>
    <dgm:pt modelId="{8A2B9F9A-BEB1-431E-8661-4BB6F561982C}" type="pres">
      <dgm:prSet presAssocID="{1AA3CE1D-F548-4A09-AC11-3B39294F818C}" presName="parentText" presStyleLbl="node1" presStyleIdx="2" presStyleCnt="4" custScaleX="177156" custLinFactNeighborX="-53330" custLinFactNeighborY="10444">
        <dgm:presLayoutVars>
          <dgm:chMax val="1"/>
          <dgm:bulletEnabled val="1"/>
        </dgm:presLayoutVars>
      </dgm:prSet>
      <dgm:spPr/>
    </dgm:pt>
    <dgm:pt modelId="{43B52B6A-8D68-4C97-8911-2067572AFD55}" type="pres">
      <dgm:prSet presAssocID="{F379842D-7795-44D6-A4DF-763230A43CA8}" presName="sp" presStyleCnt="0"/>
      <dgm:spPr/>
    </dgm:pt>
    <dgm:pt modelId="{79D7BBE5-DE0E-404E-8165-1A357B42B48C}" type="pres">
      <dgm:prSet presAssocID="{F62CE219-582F-4149-A26D-6FE0F87C243C}" presName="linNode" presStyleCnt="0"/>
      <dgm:spPr/>
    </dgm:pt>
    <dgm:pt modelId="{CC76BC9A-D899-48A4-8CD9-79E7392ED429}" type="pres">
      <dgm:prSet presAssocID="{F62CE219-582F-4149-A26D-6FE0F87C243C}" presName="parentText" presStyleLbl="node1" presStyleIdx="3" presStyleCnt="4" custScaleX="177156" custLinFactNeighborX="-53330" custLinFactNeighborY="10444">
        <dgm:presLayoutVars>
          <dgm:chMax val="1"/>
          <dgm:bulletEnabled val="1"/>
        </dgm:presLayoutVars>
      </dgm:prSet>
      <dgm:spPr/>
    </dgm:pt>
  </dgm:ptLst>
  <dgm:cxnLst>
    <dgm:cxn modelId="{163261D3-79DB-48BD-90A1-AFDCDE197E4C}" type="presOf" srcId="{79353A26-4B65-4700-A81D-5CFE8A106F5F}" destId="{E1C69AFC-9546-4D58-9F5F-1C82E700635C}" srcOrd="0" destOrd="0" presId="urn:microsoft.com/office/officeart/2005/8/layout/vList5"/>
    <dgm:cxn modelId="{02A87B8F-15C2-4491-B3FD-FA3C14F034B3}" type="presOf" srcId="{38E6923E-305E-459F-B000-7F9CE52F39D1}" destId="{C0A17F21-6369-4E0F-989D-CF0793AF36A4}" srcOrd="0" destOrd="0" presId="urn:microsoft.com/office/officeart/2005/8/layout/vList5"/>
    <dgm:cxn modelId="{D91D5E78-E4D7-46CE-86AE-85E5B8899AF8}" type="presOf" srcId="{1AA3CE1D-F548-4A09-AC11-3B39294F818C}" destId="{8A2B9F9A-BEB1-431E-8661-4BB6F561982C}" srcOrd="0" destOrd="0" presId="urn:microsoft.com/office/officeart/2005/8/layout/vList5"/>
    <dgm:cxn modelId="{BBA90889-0A11-4ED4-B16E-DFC4ABA4A22A}" srcId="{38E6923E-305E-459F-B000-7F9CE52F39D1}" destId="{F62CE219-582F-4149-A26D-6FE0F87C243C}" srcOrd="3" destOrd="0" parTransId="{88955949-DED5-4C46-AB18-0D103BE7DF83}" sibTransId="{65FE9E0C-B71B-4742-A23E-55685C4DFDE3}"/>
    <dgm:cxn modelId="{7E117FDF-8D33-4AEE-BF51-1E46117DF05F}" srcId="{38E6923E-305E-459F-B000-7F9CE52F39D1}" destId="{F3B851FE-2A90-4FB8-B938-7D65A244F2EF}" srcOrd="1" destOrd="0" parTransId="{4C209B33-1E57-4326-BF3F-81EAB229812A}" sibTransId="{CF78905A-7B57-4CCF-8A7B-C39496307DB9}"/>
    <dgm:cxn modelId="{44F2651B-4895-4E7D-89B1-65DDB2E753DA}" srcId="{38E6923E-305E-459F-B000-7F9CE52F39D1}" destId="{79353A26-4B65-4700-A81D-5CFE8A106F5F}" srcOrd="0" destOrd="0" parTransId="{449210B4-92E5-4D61-8915-AE25EBCADA91}" sibTransId="{365DB62F-8C2D-4D27-92C3-CB288929C557}"/>
    <dgm:cxn modelId="{789743EA-F79C-48BD-BA56-B4276E3982D2}" type="presOf" srcId="{F62CE219-582F-4149-A26D-6FE0F87C243C}" destId="{CC76BC9A-D899-48A4-8CD9-79E7392ED429}" srcOrd="0" destOrd="0" presId="urn:microsoft.com/office/officeart/2005/8/layout/vList5"/>
    <dgm:cxn modelId="{6FC59B90-E93C-4FAA-B2E9-91D3A86A10F8}" type="presOf" srcId="{F3B851FE-2A90-4FB8-B938-7D65A244F2EF}" destId="{11ED82A7-9CCE-49A7-8C0E-AA5896009F6A}" srcOrd="0" destOrd="0" presId="urn:microsoft.com/office/officeart/2005/8/layout/vList5"/>
    <dgm:cxn modelId="{9489AD89-0276-4DE5-9F4A-A27904840204}" srcId="{38E6923E-305E-459F-B000-7F9CE52F39D1}" destId="{1AA3CE1D-F548-4A09-AC11-3B39294F818C}" srcOrd="2" destOrd="0" parTransId="{A489F5D9-E414-4973-9F9E-776676873524}" sibTransId="{F379842D-7795-44D6-A4DF-763230A43CA8}"/>
    <dgm:cxn modelId="{80ADD23B-00E9-41A5-9C90-933F2AC1B0A0}" type="presParOf" srcId="{C0A17F21-6369-4E0F-989D-CF0793AF36A4}" destId="{403E7DBD-1116-454B-947E-45F4CFE735E8}" srcOrd="0" destOrd="0" presId="urn:microsoft.com/office/officeart/2005/8/layout/vList5"/>
    <dgm:cxn modelId="{9421C70E-5F3F-4006-A92E-9FD377A4282F}" type="presParOf" srcId="{403E7DBD-1116-454B-947E-45F4CFE735E8}" destId="{E1C69AFC-9546-4D58-9F5F-1C82E700635C}" srcOrd="0" destOrd="0" presId="urn:microsoft.com/office/officeart/2005/8/layout/vList5"/>
    <dgm:cxn modelId="{F68FD0D8-FC40-4AB5-97C0-FB9673F18507}" type="presParOf" srcId="{C0A17F21-6369-4E0F-989D-CF0793AF36A4}" destId="{CDE1E1AD-D9B3-4BD0-B476-771214D9D488}" srcOrd="1" destOrd="0" presId="urn:microsoft.com/office/officeart/2005/8/layout/vList5"/>
    <dgm:cxn modelId="{CE54AB35-4452-486B-B8C8-4D95DFD083FB}" type="presParOf" srcId="{C0A17F21-6369-4E0F-989D-CF0793AF36A4}" destId="{C283EEDF-FA54-4FB6-99BF-6D8F6ED5212A}" srcOrd="2" destOrd="0" presId="urn:microsoft.com/office/officeart/2005/8/layout/vList5"/>
    <dgm:cxn modelId="{194440F0-0251-4149-9A80-06B320475E09}" type="presParOf" srcId="{C283EEDF-FA54-4FB6-99BF-6D8F6ED5212A}" destId="{11ED82A7-9CCE-49A7-8C0E-AA5896009F6A}" srcOrd="0" destOrd="0" presId="urn:microsoft.com/office/officeart/2005/8/layout/vList5"/>
    <dgm:cxn modelId="{8A2DEA31-D439-423A-B1B5-A2D3F42F3724}" type="presParOf" srcId="{C0A17F21-6369-4E0F-989D-CF0793AF36A4}" destId="{C1F4AB3C-EDC3-4439-8018-BF7B947BB6A7}" srcOrd="3" destOrd="0" presId="urn:microsoft.com/office/officeart/2005/8/layout/vList5"/>
    <dgm:cxn modelId="{E3F5AB2A-BF0E-4F32-AF1B-384C5ED01EAC}" type="presParOf" srcId="{C0A17F21-6369-4E0F-989D-CF0793AF36A4}" destId="{347D8FAB-3F80-4015-8731-D7CEA81EEBE4}" srcOrd="4" destOrd="0" presId="urn:microsoft.com/office/officeart/2005/8/layout/vList5"/>
    <dgm:cxn modelId="{BDAF108F-5BEB-4CF4-B669-8485D5C9C2BB}" type="presParOf" srcId="{347D8FAB-3F80-4015-8731-D7CEA81EEBE4}" destId="{8A2B9F9A-BEB1-431E-8661-4BB6F561982C}" srcOrd="0" destOrd="0" presId="urn:microsoft.com/office/officeart/2005/8/layout/vList5"/>
    <dgm:cxn modelId="{31BE6ECD-26BD-4772-87B8-A81C92D8ED6C}" type="presParOf" srcId="{C0A17F21-6369-4E0F-989D-CF0793AF36A4}" destId="{43B52B6A-8D68-4C97-8911-2067572AFD55}" srcOrd="5" destOrd="0" presId="urn:microsoft.com/office/officeart/2005/8/layout/vList5"/>
    <dgm:cxn modelId="{535AA9AC-131C-4E11-8D65-CA636981C279}" type="presParOf" srcId="{C0A17F21-6369-4E0F-989D-CF0793AF36A4}" destId="{79D7BBE5-DE0E-404E-8165-1A357B42B48C}" srcOrd="6" destOrd="0" presId="urn:microsoft.com/office/officeart/2005/8/layout/vList5"/>
    <dgm:cxn modelId="{A9A27EB8-4E07-4C8D-A1D5-A6EDEEDD49CB}" type="presParOf" srcId="{79D7BBE5-DE0E-404E-8165-1A357B42B48C}" destId="{CC76BC9A-D899-48A4-8CD9-79E7392ED429}" srcOrd="0" destOrd="0" presId="urn:microsoft.com/office/officeart/2005/8/layout/vList5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8A35206-B0A1-4A6D-BA0A-B0111DE0C7A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C4219070-2F38-48DA-9D23-672A6B41D743}">
      <dgm:prSet/>
      <dgm:spPr/>
      <dgm:t>
        <a:bodyPr/>
        <a:lstStyle/>
        <a:p>
          <a:pPr rtl="0" latinLnBrk="1"/>
          <a:r>
            <a:rPr lang="ko-KR" dirty="0" smtClean="0"/>
            <a:t>위치 </a:t>
          </a:r>
          <a:r>
            <a:rPr lang="en-US" dirty="0" smtClean="0"/>
            <a:t>: </a:t>
          </a:r>
          <a:r>
            <a:rPr lang="ko-KR" dirty="0" smtClean="0"/>
            <a:t>완주군 </a:t>
          </a:r>
          <a:r>
            <a:rPr lang="ko-KR" dirty="0" err="1" smtClean="0"/>
            <a:t>봉동읍</a:t>
          </a:r>
          <a:r>
            <a:rPr lang="ko-KR" dirty="0" smtClean="0"/>
            <a:t> </a:t>
          </a:r>
          <a:r>
            <a:rPr lang="ko-KR" dirty="0" err="1" smtClean="0"/>
            <a:t>둔산리</a:t>
          </a:r>
          <a:r>
            <a:rPr lang="ko-KR" dirty="0" smtClean="0"/>
            <a:t> 과학산업단지 내</a:t>
          </a:r>
          <a:endParaRPr lang="ko-KR" dirty="0"/>
        </a:p>
      </dgm:t>
    </dgm:pt>
    <dgm:pt modelId="{86625235-980E-4EF3-8DE5-45BF8D18909F}" type="parTrans" cxnId="{0725A23C-7F09-4FA0-AE4B-51CE552CD0FF}">
      <dgm:prSet/>
      <dgm:spPr/>
      <dgm:t>
        <a:bodyPr/>
        <a:lstStyle/>
        <a:p>
          <a:pPr latinLnBrk="1"/>
          <a:endParaRPr lang="ko-KR" altLang="en-US"/>
        </a:p>
      </dgm:t>
    </dgm:pt>
    <dgm:pt modelId="{2718A13C-C433-4E1C-B033-D6BA8E1E8C58}" type="sibTrans" cxnId="{0725A23C-7F09-4FA0-AE4B-51CE552CD0FF}">
      <dgm:prSet/>
      <dgm:spPr/>
      <dgm:t>
        <a:bodyPr/>
        <a:lstStyle/>
        <a:p>
          <a:pPr latinLnBrk="1"/>
          <a:endParaRPr lang="ko-KR" altLang="en-US"/>
        </a:p>
      </dgm:t>
    </dgm:pt>
    <dgm:pt modelId="{226610A4-C073-400C-91A4-7849E624D6EB}">
      <dgm:prSet/>
      <dgm:spPr/>
      <dgm:t>
        <a:bodyPr/>
        <a:lstStyle/>
        <a:p>
          <a:pPr rtl="0" latinLnBrk="1"/>
          <a:r>
            <a:rPr lang="ko-KR" dirty="0" smtClean="0"/>
            <a:t>사업기간 </a:t>
          </a:r>
          <a:r>
            <a:rPr lang="en-US" dirty="0" smtClean="0"/>
            <a:t>: 2006~2010</a:t>
          </a:r>
          <a:endParaRPr lang="ko-KR" dirty="0"/>
        </a:p>
      </dgm:t>
    </dgm:pt>
    <dgm:pt modelId="{9A9F1D29-F4B3-48CF-9F40-DD617066BCD8}" type="parTrans" cxnId="{DF5D7849-6BDF-43A3-834A-C5E12B0DCAF5}">
      <dgm:prSet/>
      <dgm:spPr/>
      <dgm:t>
        <a:bodyPr/>
        <a:lstStyle/>
        <a:p>
          <a:pPr latinLnBrk="1"/>
          <a:endParaRPr lang="ko-KR" altLang="en-US"/>
        </a:p>
      </dgm:t>
    </dgm:pt>
    <dgm:pt modelId="{7D82296B-E253-48C4-9619-918EAFDC9AEB}" type="sibTrans" cxnId="{DF5D7849-6BDF-43A3-834A-C5E12B0DCAF5}">
      <dgm:prSet/>
      <dgm:spPr/>
      <dgm:t>
        <a:bodyPr/>
        <a:lstStyle/>
        <a:p>
          <a:pPr latinLnBrk="1"/>
          <a:endParaRPr lang="ko-KR" altLang="en-US"/>
        </a:p>
      </dgm:t>
    </dgm:pt>
    <dgm:pt modelId="{55EB99F7-43B1-4F9E-AD8D-BEB4ECB38E98}">
      <dgm:prSet/>
      <dgm:spPr/>
      <dgm:t>
        <a:bodyPr/>
        <a:lstStyle/>
        <a:p>
          <a:pPr rtl="0" latinLnBrk="1"/>
          <a:r>
            <a:rPr lang="ko-KR" dirty="0" smtClean="0"/>
            <a:t>주관기관 </a:t>
          </a:r>
          <a:r>
            <a:rPr lang="en-US" dirty="0" smtClean="0"/>
            <a:t>: </a:t>
          </a:r>
          <a:r>
            <a:rPr lang="ko-KR" dirty="0" err="1" smtClean="0"/>
            <a:t>전북테크노파크</a:t>
          </a:r>
          <a:endParaRPr lang="ko-KR" dirty="0"/>
        </a:p>
      </dgm:t>
    </dgm:pt>
    <dgm:pt modelId="{EC1E9B36-F7A9-494F-A490-53D4AA19559A}" type="parTrans" cxnId="{2AB5FAE4-8175-488C-ADF4-DCFE1022ECF3}">
      <dgm:prSet/>
      <dgm:spPr/>
      <dgm:t>
        <a:bodyPr/>
        <a:lstStyle/>
        <a:p>
          <a:pPr latinLnBrk="1"/>
          <a:endParaRPr lang="ko-KR" altLang="en-US"/>
        </a:p>
      </dgm:t>
    </dgm:pt>
    <dgm:pt modelId="{CDF7A653-1313-4CF8-A3DC-1715B0D4291A}" type="sibTrans" cxnId="{2AB5FAE4-8175-488C-ADF4-DCFE1022ECF3}">
      <dgm:prSet/>
      <dgm:spPr/>
      <dgm:t>
        <a:bodyPr/>
        <a:lstStyle/>
        <a:p>
          <a:pPr latinLnBrk="1"/>
          <a:endParaRPr lang="ko-KR" altLang="en-US"/>
        </a:p>
      </dgm:t>
    </dgm:pt>
    <dgm:pt modelId="{890EE94B-58B9-49E4-A93C-07D0A355C593}">
      <dgm:prSet/>
      <dgm:spPr/>
      <dgm:t>
        <a:bodyPr/>
        <a:lstStyle/>
        <a:p>
          <a:pPr rtl="0" latinLnBrk="1"/>
          <a:r>
            <a:rPr lang="ko-KR" dirty="0" smtClean="0"/>
            <a:t>참여기관 </a:t>
          </a:r>
          <a:r>
            <a:rPr lang="en-US" dirty="0" smtClean="0"/>
            <a:t>: </a:t>
          </a:r>
          <a:r>
            <a:rPr lang="ko-KR" dirty="0" smtClean="0"/>
            <a:t>전라북도</a:t>
          </a:r>
          <a:r>
            <a:rPr lang="en-US" dirty="0" smtClean="0"/>
            <a:t>, </a:t>
          </a:r>
          <a:r>
            <a:rPr lang="ko-KR" dirty="0" smtClean="0"/>
            <a:t>완주군</a:t>
          </a:r>
          <a:r>
            <a:rPr lang="en-US" dirty="0" smtClean="0"/>
            <a:t>, </a:t>
          </a:r>
          <a:r>
            <a:rPr lang="ko-KR" dirty="0" smtClean="0"/>
            <a:t>전북대</a:t>
          </a:r>
          <a:r>
            <a:rPr lang="en-US" dirty="0" smtClean="0"/>
            <a:t>, </a:t>
          </a:r>
          <a:r>
            <a:rPr lang="ko-KR" dirty="0" smtClean="0"/>
            <a:t>프로파워</a:t>
          </a:r>
          <a:r>
            <a:rPr lang="en-US" dirty="0" smtClean="0"/>
            <a:t>, </a:t>
          </a:r>
          <a:r>
            <a:rPr lang="ko-KR" dirty="0" err="1" smtClean="0"/>
            <a:t>덕양에너젠</a:t>
          </a:r>
          <a:r>
            <a:rPr lang="en-US" dirty="0" smtClean="0"/>
            <a:t>, FC Eng</a:t>
          </a:r>
          <a:endParaRPr lang="en-US" dirty="0"/>
        </a:p>
      </dgm:t>
    </dgm:pt>
    <dgm:pt modelId="{A28BA296-DF2F-4FD5-B9AD-96D5112AED5F}" type="parTrans" cxnId="{0B136CD9-773B-4C45-907F-042F9EB37F60}">
      <dgm:prSet/>
      <dgm:spPr/>
      <dgm:t>
        <a:bodyPr/>
        <a:lstStyle/>
        <a:p>
          <a:pPr latinLnBrk="1"/>
          <a:endParaRPr lang="ko-KR" altLang="en-US"/>
        </a:p>
      </dgm:t>
    </dgm:pt>
    <dgm:pt modelId="{E1F93716-3CBB-4338-920A-E8F9E00BC8D3}" type="sibTrans" cxnId="{0B136CD9-773B-4C45-907F-042F9EB37F60}">
      <dgm:prSet/>
      <dgm:spPr/>
      <dgm:t>
        <a:bodyPr/>
        <a:lstStyle/>
        <a:p>
          <a:pPr latinLnBrk="1"/>
          <a:endParaRPr lang="ko-KR" altLang="en-US"/>
        </a:p>
      </dgm:t>
    </dgm:pt>
    <dgm:pt modelId="{4010ACD4-79D1-4664-A078-22258E3CF8B5}" type="pres">
      <dgm:prSet presAssocID="{38A35206-B0A1-4A6D-BA0A-B0111DE0C7A3}" presName="Name0" presStyleCnt="0">
        <dgm:presLayoutVars>
          <dgm:dir/>
          <dgm:animLvl val="lvl"/>
          <dgm:resizeHandles val="exact"/>
        </dgm:presLayoutVars>
      </dgm:prSet>
      <dgm:spPr/>
    </dgm:pt>
    <dgm:pt modelId="{FBE9B0BE-906B-4329-A568-2AFC3DA8541C}" type="pres">
      <dgm:prSet presAssocID="{C4219070-2F38-48DA-9D23-672A6B41D743}" presName="linNode" presStyleCnt="0"/>
      <dgm:spPr/>
    </dgm:pt>
    <dgm:pt modelId="{BAB2BE60-AD4A-4424-9033-6930E689BDFD}" type="pres">
      <dgm:prSet presAssocID="{C4219070-2F38-48DA-9D23-672A6B41D743}" presName="parentText" presStyleLbl="node1" presStyleIdx="0" presStyleCnt="4" custScaleX="277778" custLinFactNeighborX="2040">
        <dgm:presLayoutVars>
          <dgm:chMax val="1"/>
          <dgm:bulletEnabled val="1"/>
        </dgm:presLayoutVars>
      </dgm:prSet>
      <dgm:spPr/>
    </dgm:pt>
    <dgm:pt modelId="{470F9388-EAB4-4624-BEF5-1618EE0D6D58}" type="pres">
      <dgm:prSet presAssocID="{2718A13C-C433-4E1C-B033-D6BA8E1E8C58}" presName="sp" presStyleCnt="0"/>
      <dgm:spPr/>
    </dgm:pt>
    <dgm:pt modelId="{DE578868-0242-4E99-A83B-4C34F93DDD06}" type="pres">
      <dgm:prSet presAssocID="{226610A4-C073-400C-91A4-7849E624D6EB}" presName="linNode" presStyleCnt="0"/>
      <dgm:spPr/>
    </dgm:pt>
    <dgm:pt modelId="{5544FAC0-463E-4547-8CB5-4DF2C88BD945}" type="pres">
      <dgm:prSet presAssocID="{226610A4-C073-400C-91A4-7849E624D6EB}" presName="parentText" presStyleLbl="node1" presStyleIdx="1" presStyleCnt="4" custScaleX="277778" custLinFactNeighborX="2040">
        <dgm:presLayoutVars>
          <dgm:chMax val="1"/>
          <dgm:bulletEnabled val="1"/>
        </dgm:presLayoutVars>
      </dgm:prSet>
      <dgm:spPr/>
    </dgm:pt>
    <dgm:pt modelId="{92EB286B-16C5-462D-BCF4-AB4BD32DC0C9}" type="pres">
      <dgm:prSet presAssocID="{7D82296B-E253-48C4-9619-918EAFDC9AEB}" presName="sp" presStyleCnt="0"/>
      <dgm:spPr/>
    </dgm:pt>
    <dgm:pt modelId="{9D40D639-6115-453C-8FD2-5A1701774552}" type="pres">
      <dgm:prSet presAssocID="{55EB99F7-43B1-4F9E-AD8D-BEB4ECB38E98}" presName="linNode" presStyleCnt="0"/>
      <dgm:spPr/>
    </dgm:pt>
    <dgm:pt modelId="{81688E9C-5D37-4FB2-8DC3-683ED6618789}" type="pres">
      <dgm:prSet presAssocID="{55EB99F7-43B1-4F9E-AD8D-BEB4ECB38E98}" presName="parentText" presStyleLbl="node1" presStyleIdx="2" presStyleCnt="4" custScaleX="277778" custLinFactNeighborX="2040">
        <dgm:presLayoutVars>
          <dgm:chMax val="1"/>
          <dgm:bulletEnabled val="1"/>
        </dgm:presLayoutVars>
      </dgm:prSet>
      <dgm:spPr/>
    </dgm:pt>
    <dgm:pt modelId="{04345EE3-3963-4179-9154-4E19D698B165}" type="pres">
      <dgm:prSet presAssocID="{CDF7A653-1313-4CF8-A3DC-1715B0D4291A}" presName="sp" presStyleCnt="0"/>
      <dgm:spPr/>
    </dgm:pt>
    <dgm:pt modelId="{95379CD5-27EA-4815-8759-C8431EFE1988}" type="pres">
      <dgm:prSet presAssocID="{890EE94B-58B9-49E4-A93C-07D0A355C593}" presName="linNode" presStyleCnt="0"/>
      <dgm:spPr/>
    </dgm:pt>
    <dgm:pt modelId="{26056B2B-2C1B-46B6-A331-63396AED901D}" type="pres">
      <dgm:prSet presAssocID="{890EE94B-58B9-49E4-A93C-07D0A355C593}" presName="parentText" presStyleLbl="node1" presStyleIdx="3" presStyleCnt="4" custScaleX="277778" custLinFactNeighborX="2040">
        <dgm:presLayoutVars>
          <dgm:chMax val="1"/>
          <dgm:bulletEnabled val="1"/>
        </dgm:presLayoutVars>
      </dgm:prSet>
      <dgm:spPr/>
    </dgm:pt>
  </dgm:ptLst>
  <dgm:cxnLst>
    <dgm:cxn modelId="{DF5D7849-6BDF-43A3-834A-C5E12B0DCAF5}" srcId="{38A35206-B0A1-4A6D-BA0A-B0111DE0C7A3}" destId="{226610A4-C073-400C-91A4-7849E624D6EB}" srcOrd="1" destOrd="0" parTransId="{9A9F1D29-F4B3-48CF-9F40-DD617066BCD8}" sibTransId="{7D82296B-E253-48C4-9619-918EAFDC9AEB}"/>
    <dgm:cxn modelId="{291A7146-903C-40ED-8916-89D1F9AB8953}" type="presOf" srcId="{890EE94B-58B9-49E4-A93C-07D0A355C593}" destId="{26056B2B-2C1B-46B6-A331-63396AED901D}" srcOrd="0" destOrd="0" presId="urn:microsoft.com/office/officeart/2005/8/layout/vList5"/>
    <dgm:cxn modelId="{E446129E-A40C-4C71-85FF-355FED82FEE1}" type="presOf" srcId="{55EB99F7-43B1-4F9E-AD8D-BEB4ECB38E98}" destId="{81688E9C-5D37-4FB2-8DC3-683ED6618789}" srcOrd="0" destOrd="0" presId="urn:microsoft.com/office/officeart/2005/8/layout/vList5"/>
    <dgm:cxn modelId="{E3A1B6A2-8878-4471-B2A7-09965D03396F}" type="presOf" srcId="{38A35206-B0A1-4A6D-BA0A-B0111DE0C7A3}" destId="{4010ACD4-79D1-4664-A078-22258E3CF8B5}" srcOrd="0" destOrd="0" presId="urn:microsoft.com/office/officeart/2005/8/layout/vList5"/>
    <dgm:cxn modelId="{0725A23C-7F09-4FA0-AE4B-51CE552CD0FF}" srcId="{38A35206-B0A1-4A6D-BA0A-B0111DE0C7A3}" destId="{C4219070-2F38-48DA-9D23-672A6B41D743}" srcOrd="0" destOrd="0" parTransId="{86625235-980E-4EF3-8DE5-45BF8D18909F}" sibTransId="{2718A13C-C433-4E1C-B033-D6BA8E1E8C58}"/>
    <dgm:cxn modelId="{46675AA7-1C1D-4BA3-8390-A5147C113950}" type="presOf" srcId="{226610A4-C073-400C-91A4-7849E624D6EB}" destId="{5544FAC0-463E-4547-8CB5-4DF2C88BD945}" srcOrd="0" destOrd="0" presId="urn:microsoft.com/office/officeart/2005/8/layout/vList5"/>
    <dgm:cxn modelId="{2AB5FAE4-8175-488C-ADF4-DCFE1022ECF3}" srcId="{38A35206-B0A1-4A6D-BA0A-B0111DE0C7A3}" destId="{55EB99F7-43B1-4F9E-AD8D-BEB4ECB38E98}" srcOrd="2" destOrd="0" parTransId="{EC1E9B36-F7A9-494F-A490-53D4AA19559A}" sibTransId="{CDF7A653-1313-4CF8-A3DC-1715B0D4291A}"/>
    <dgm:cxn modelId="{7A73BB05-11A1-4A72-B33C-2C5CEBCBC368}" type="presOf" srcId="{C4219070-2F38-48DA-9D23-672A6B41D743}" destId="{BAB2BE60-AD4A-4424-9033-6930E689BDFD}" srcOrd="0" destOrd="0" presId="urn:microsoft.com/office/officeart/2005/8/layout/vList5"/>
    <dgm:cxn modelId="{0B136CD9-773B-4C45-907F-042F9EB37F60}" srcId="{38A35206-B0A1-4A6D-BA0A-B0111DE0C7A3}" destId="{890EE94B-58B9-49E4-A93C-07D0A355C593}" srcOrd="3" destOrd="0" parTransId="{A28BA296-DF2F-4FD5-B9AD-96D5112AED5F}" sibTransId="{E1F93716-3CBB-4338-920A-E8F9E00BC8D3}"/>
    <dgm:cxn modelId="{972B203B-85D6-4443-9767-97E12750D110}" type="presParOf" srcId="{4010ACD4-79D1-4664-A078-22258E3CF8B5}" destId="{FBE9B0BE-906B-4329-A568-2AFC3DA8541C}" srcOrd="0" destOrd="0" presId="urn:microsoft.com/office/officeart/2005/8/layout/vList5"/>
    <dgm:cxn modelId="{3C70A4F1-654F-4CC6-8618-6CD32CA5E2C4}" type="presParOf" srcId="{FBE9B0BE-906B-4329-A568-2AFC3DA8541C}" destId="{BAB2BE60-AD4A-4424-9033-6930E689BDFD}" srcOrd="0" destOrd="0" presId="urn:microsoft.com/office/officeart/2005/8/layout/vList5"/>
    <dgm:cxn modelId="{68CE604A-9C07-419B-AE92-8D02397A12D6}" type="presParOf" srcId="{4010ACD4-79D1-4664-A078-22258E3CF8B5}" destId="{470F9388-EAB4-4624-BEF5-1618EE0D6D58}" srcOrd="1" destOrd="0" presId="urn:microsoft.com/office/officeart/2005/8/layout/vList5"/>
    <dgm:cxn modelId="{66D11B51-C167-4535-BDFB-FFA22FDF1A0F}" type="presParOf" srcId="{4010ACD4-79D1-4664-A078-22258E3CF8B5}" destId="{DE578868-0242-4E99-A83B-4C34F93DDD06}" srcOrd="2" destOrd="0" presId="urn:microsoft.com/office/officeart/2005/8/layout/vList5"/>
    <dgm:cxn modelId="{194B3ED8-38F8-4E84-A7DB-8D785C54527F}" type="presParOf" srcId="{DE578868-0242-4E99-A83B-4C34F93DDD06}" destId="{5544FAC0-463E-4547-8CB5-4DF2C88BD945}" srcOrd="0" destOrd="0" presId="urn:microsoft.com/office/officeart/2005/8/layout/vList5"/>
    <dgm:cxn modelId="{7FDBBD37-49EB-4E08-81F1-CA9C0C055301}" type="presParOf" srcId="{4010ACD4-79D1-4664-A078-22258E3CF8B5}" destId="{92EB286B-16C5-462D-BCF4-AB4BD32DC0C9}" srcOrd="3" destOrd="0" presId="urn:microsoft.com/office/officeart/2005/8/layout/vList5"/>
    <dgm:cxn modelId="{2AE4EC09-9496-4EEE-BF7C-0DCD8E74C8F7}" type="presParOf" srcId="{4010ACD4-79D1-4664-A078-22258E3CF8B5}" destId="{9D40D639-6115-453C-8FD2-5A1701774552}" srcOrd="4" destOrd="0" presId="urn:microsoft.com/office/officeart/2005/8/layout/vList5"/>
    <dgm:cxn modelId="{C726A1E0-58F8-402B-A2D9-BDA92D74DCF4}" type="presParOf" srcId="{9D40D639-6115-453C-8FD2-5A1701774552}" destId="{81688E9C-5D37-4FB2-8DC3-683ED6618789}" srcOrd="0" destOrd="0" presId="urn:microsoft.com/office/officeart/2005/8/layout/vList5"/>
    <dgm:cxn modelId="{ECF73AB3-07B7-493A-8BD5-18434CD2CACC}" type="presParOf" srcId="{4010ACD4-79D1-4664-A078-22258E3CF8B5}" destId="{04345EE3-3963-4179-9154-4E19D698B165}" srcOrd="5" destOrd="0" presId="urn:microsoft.com/office/officeart/2005/8/layout/vList5"/>
    <dgm:cxn modelId="{B4F5B54B-CDE0-4859-BDA9-996E1D1A88B9}" type="presParOf" srcId="{4010ACD4-79D1-4664-A078-22258E3CF8B5}" destId="{95379CD5-27EA-4815-8759-C8431EFE1988}" srcOrd="6" destOrd="0" presId="urn:microsoft.com/office/officeart/2005/8/layout/vList5"/>
    <dgm:cxn modelId="{7CE01843-9E17-4243-84E2-1CE7258AC001}" type="presParOf" srcId="{95379CD5-27EA-4815-8759-C8431EFE1988}" destId="{26056B2B-2C1B-46B6-A331-63396AED901D}" srcOrd="0" destOrd="0" presId="urn:microsoft.com/office/officeart/2005/8/layout/vList5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538FFC7-FF1D-4FE1-B911-4E8B461F6FA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0F109202-ABA1-47CC-BE68-7C93FDAC2E6C}">
      <dgm:prSet/>
      <dgm:spPr/>
      <dgm:t>
        <a:bodyPr/>
        <a:lstStyle/>
        <a:p>
          <a:pPr rtl="0" latinLnBrk="1"/>
          <a:r>
            <a:rPr lang="ko-KR" dirty="0" smtClean="0"/>
            <a:t>◦ 위치 </a:t>
          </a:r>
          <a:r>
            <a:rPr lang="en-US" dirty="0" smtClean="0"/>
            <a:t>: </a:t>
          </a:r>
          <a:r>
            <a:rPr lang="ko-KR" dirty="0" smtClean="0"/>
            <a:t>완주군 일원</a:t>
          </a:r>
          <a:endParaRPr lang="ko-KR" dirty="0"/>
        </a:p>
      </dgm:t>
    </dgm:pt>
    <dgm:pt modelId="{255C51A2-45CB-4B13-A6D4-708ED2E33DA3}" type="parTrans" cxnId="{8DE3AC40-7867-4906-BF23-26EAE612F48E}">
      <dgm:prSet/>
      <dgm:spPr/>
      <dgm:t>
        <a:bodyPr/>
        <a:lstStyle/>
        <a:p>
          <a:pPr latinLnBrk="1"/>
          <a:endParaRPr lang="ko-KR" altLang="en-US"/>
        </a:p>
      </dgm:t>
    </dgm:pt>
    <dgm:pt modelId="{589EE049-1E74-4257-B498-923AE1DA3C8F}" type="sibTrans" cxnId="{8DE3AC40-7867-4906-BF23-26EAE612F48E}">
      <dgm:prSet/>
      <dgm:spPr/>
      <dgm:t>
        <a:bodyPr/>
        <a:lstStyle/>
        <a:p>
          <a:pPr latinLnBrk="1"/>
          <a:endParaRPr lang="ko-KR" altLang="en-US"/>
        </a:p>
      </dgm:t>
    </dgm:pt>
    <dgm:pt modelId="{9DC17EDD-1BE6-4AD8-ABC2-D2DE31F2A359}">
      <dgm:prSet/>
      <dgm:spPr/>
      <dgm:t>
        <a:bodyPr/>
        <a:lstStyle/>
        <a:p>
          <a:pPr rtl="0" latinLnBrk="1"/>
          <a:r>
            <a:rPr lang="ko-KR" dirty="0" smtClean="0"/>
            <a:t>◦ 조성규모 </a:t>
          </a:r>
          <a:r>
            <a:rPr lang="en-US" dirty="0" smtClean="0"/>
            <a:t>: 3,300</a:t>
          </a:r>
          <a:r>
            <a:rPr lang="ko-KR" dirty="0" smtClean="0"/>
            <a:t>천㎡</a:t>
          </a:r>
          <a:r>
            <a:rPr lang="en-US" dirty="0" smtClean="0"/>
            <a:t>(</a:t>
          </a:r>
          <a:r>
            <a:rPr lang="ko-KR" dirty="0" smtClean="0"/>
            <a:t>약 </a:t>
          </a:r>
          <a:r>
            <a:rPr lang="en-US" dirty="0" smtClean="0"/>
            <a:t>100</a:t>
          </a:r>
          <a:r>
            <a:rPr lang="ko-KR" dirty="0" smtClean="0"/>
            <a:t>만평</a:t>
          </a:r>
          <a:r>
            <a:rPr lang="en-US" dirty="0" smtClean="0"/>
            <a:t>)</a:t>
          </a:r>
          <a:endParaRPr lang="ko-KR" dirty="0"/>
        </a:p>
      </dgm:t>
    </dgm:pt>
    <dgm:pt modelId="{F2B32208-191D-4554-8B6A-C6D8252A7A0B}" type="parTrans" cxnId="{E0EBDEB9-8879-4ED8-9AE6-736FC11E34F6}">
      <dgm:prSet/>
      <dgm:spPr/>
      <dgm:t>
        <a:bodyPr/>
        <a:lstStyle/>
        <a:p>
          <a:pPr latinLnBrk="1"/>
          <a:endParaRPr lang="ko-KR" altLang="en-US"/>
        </a:p>
      </dgm:t>
    </dgm:pt>
    <dgm:pt modelId="{5317CDDA-3B33-4378-A03E-66518E8CDD27}" type="sibTrans" cxnId="{E0EBDEB9-8879-4ED8-9AE6-736FC11E34F6}">
      <dgm:prSet/>
      <dgm:spPr/>
      <dgm:t>
        <a:bodyPr/>
        <a:lstStyle/>
        <a:p>
          <a:pPr latinLnBrk="1"/>
          <a:endParaRPr lang="ko-KR" altLang="en-US"/>
        </a:p>
      </dgm:t>
    </dgm:pt>
    <dgm:pt modelId="{947F6E13-37F2-4065-96D8-66A349D41C2A}">
      <dgm:prSet/>
      <dgm:spPr/>
      <dgm:t>
        <a:bodyPr/>
        <a:lstStyle/>
        <a:p>
          <a:pPr rtl="0" latinLnBrk="1"/>
          <a:r>
            <a:rPr lang="en-US" dirty="0" smtClean="0"/>
            <a:t>◦ </a:t>
          </a:r>
          <a:r>
            <a:rPr lang="ko-KR" dirty="0" smtClean="0"/>
            <a:t>조성기간 </a:t>
          </a:r>
          <a:r>
            <a:rPr lang="en-US" dirty="0" smtClean="0"/>
            <a:t>: 2005~2014</a:t>
          </a:r>
          <a:r>
            <a:rPr lang="ko-KR" dirty="0" smtClean="0"/>
            <a:t>년</a:t>
          </a:r>
          <a:r>
            <a:rPr lang="en-US" dirty="0" smtClean="0"/>
            <a:t>(10</a:t>
          </a:r>
          <a:r>
            <a:rPr lang="ko-KR" dirty="0" smtClean="0"/>
            <a:t>년</a:t>
          </a:r>
          <a:r>
            <a:rPr lang="en-US" dirty="0" smtClean="0"/>
            <a:t>)</a:t>
          </a:r>
          <a:endParaRPr lang="ko-KR" dirty="0"/>
        </a:p>
      </dgm:t>
    </dgm:pt>
    <dgm:pt modelId="{51167678-A21C-4E0D-BB23-3DAE82EE28B6}" type="parTrans" cxnId="{44309DCB-D108-4066-9218-0691F86FCD89}">
      <dgm:prSet/>
      <dgm:spPr/>
      <dgm:t>
        <a:bodyPr/>
        <a:lstStyle/>
        <a:p>
          <a:pPr latinLnBrk="1"/>
          <a:endParaRPr lang="ko-KR" altLang="en-US"/>
        </a:p>
      </dgm:t>
    </dgm:pt>
    <dgm:pt modelId="{5D541590-79F2-4E43-8357-36FE00FEF7CE}" type="sibTrans" cxnId="{44309DCB-D108-4066-9218-0691F86FCD89}">
      <dgm:prSet/>
      <dgm:spPr/>
      <dgm:t>
        <a:bodyPr/>
        <a:lstStyle/>
        <a:p>
          <a:pPr latinLnBrk="1"/>
          <a:endParaRPr lang="ko-KR" altLang="en-US"/>
        </a:p>
      </dgm:t>
    </dgm:pt>
    <dgm:pt modelId="{A33565E6-519F-42AC-A38B-F11BDDE01EB7}">
      <dgm:prSet/>
      <dgm:spPr/>
      <dgm:t>
        <a:bodyPr/>
        <a:lstStyle/>
        <a:p>
          <a:pPr rtl="0" latinLnBrk="1"/>
          <a:r>
            <a:rPr lang="en-US" dirty="0" smtClean="0"/>
            <a:t>◦ </a:t>
          </a:r>
          <a:r>
            <a:rPr lang="ko-KR" dirty="0" smtClean="0"/>
            <a:t>사업예산 </a:t>
          </a:r>
          <a:r>
            <a:rPr lang="en-US" dirty="0" smtClean="0"/>
            <a:t>: </a:t>
          </a:r>
          <a:r>
            <a:rPr lang="ko-KR" dirty="0" smtClean="0"/>
            <a:t>약 </a:t>
          </a:r>
          <a:r>
            <a:rPr lang="en-US" dirty="0" smtClean="0"/>
            <a:t>3,000</a:t>
          </a:r>
          <a:r>
            <a:rPr lang="ko-KR" dirty="0" err="1" smtClean="0"/>
            <a:t>억원</a:t>
          </a:r>
          <a:endParaRPr lang="ko-KR" dirty="0"/>
        </a:p>
      </dgm:t>
    </dgm:pt>
    <dgm:pt modelId="{236FA393-944E-419B-B26B-981266F97CA5}" type="parTrans" cxnId="{6F2B28C3-62B5-4448-A406-71150D680973}">
      <dgm:prSet/>
      <dgm:spPr/>
      <dgm:t>
        <a:bodyPr/>
        <a:lstStyle/>
        <a:p>
          <a:pPr latinLnBrk="1"/>
          <a:endParaRPr lang="ko-KR" altLang="en-US"/>
        </a:p>
      </dgm:t>
    </dgm:pt>
    <dgm:pt modelId="{117198AB-D869-4E7B-99B8-B0F77ABC7B55}" type="sibTrans" cxnId="{6F2B28C3-62B5-4448-A406-71150D680973}">
      <dgm:prSet/>
      <dgm:spPr/>
      <dgm:t>
        <a:bodyPr/>
        <a:lstStyle/>
        <a:p>
          <a:pPr latinLnBrk="1"/>
          <a:endParaRPr lang="ko-KR" altLang="en-US"/>
        </a:p>
      </dgm:t>
    </dgm:pt>
    <dgm:pt modelId="{D0293AC9-FE92-4D55-8168-932CFDDC5D1D}" type="pres">
      <dgm:prSet presAssocID="{0538FFC7-FF1D-4FE1-B911-4E8B461F6FAE}" presName="Name0" presStyleCnt="0">
        <dgm:presLayoutVars>
          <dgm:dir/>
          <dgm:animLvl val="lvl"/>
          <dgm:resizeHandles val="exact"/>
        </dgm:presLayoutVars>
      </dgm:prSet>
      <dgm:spPr/>
    </dgm:pt>
    <dgm:pt modelId="{5DD38005-FCB2-4EA8-8AF9-D23C4E498391}" type="pres">
      <dgm:prSet presAssocID="{0F109202-ABA1-47CC-BE68-7C93FDAC2E6C}" presName="linNode" presStyleCnt="0"/>
      <dgm:spPr/>
    </dgm:pt>
    <dgm:pt modelId="{3821A7E9-FC7E-47F8-8647-9C0446E6F4DA}" type="pres">
      <dgm:prSet presAssocID="{0F109202-ABA1-47CC-BE68-7C93FDAC2E6C}" presName="parentText" presStyleLbl="node1" presStyleIdx="0" presStyleCnt="4" custScaleX="278049" custScaleY="75132" custLinFactNeighborX="0" custLinFactNeighborY="-17">
        <dgm:presLayoutVars>
          <dgm:chMax val="1"/>
          <dgm:bulletEnabled val="1"/>
        </dgm:presLayoutVars>
      </dgm:prSet>
      <dgm:spPr/>
    </dgm:pt>
    <dgm:pt modelId="{AC4C8BB3-19FD-4E18-8B21-3CB24B476420}" type="pres">
      <dgm:prSet presAssocID="{589EE049-1E74-4257-B498-923AE1DA3C8F}" presName="sp" presStyleCnt="0"/>
      <dgm:spPr/>
    </dgm:pt>
    <dgm:pt modelId="{29DA1E1F-F8E7-4A2A-A220-A8253196FDF5}" type="pres">
      <dgm:prSet presAssocID="{9DC17EDD-1BE6-4AD8-ABC2-D2DE31F2A359}" presName="linNode" presStyleCnt="0"/>
      <dgm:spPr/>
    </dgm:pt>
    <dgm:pt modelId="{81E5469C-4211-486D-AB1F-7DC6A7D9256A}" type="pres">
      <dgm:prSet presAssocID="{9DC17EDD-1BE6-4AD8-ABC2-D2DE31F2A359}" presName="parentText" presStyleLbl="node1" presStyleIdx="1" presStyleCnt="4" custScaleX="278049" custScaleY="75132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5D38F72-2AA6-4C40-A52B-D809638411E2}" type="pres">
      <dgm:prSet presAssocID="{5317CDDA-3B33-4378-A03E-66518E8CDD27}" presName="sp" presStyleCnt="0"/>
      <dgm:spPr/>
    </dgm:pt>
    <dgm:pt modelId="{9A11D21E-42B0-464C-8AD5-AEBC9D7F50F9}" type="pres">
      <dgm:prSet presAssocID="{947F6E13-37F2-4065-96D8-66A349D41C2A}" presName="linNode" presStyleCnt="0"/>
      <dgm:spPr/>
    </dgm:pt>
    <dgm:pt modelId="{55B5D61E-BE74-4AB1-8789-35BB93D6EE59}" type="pres">
      <dgm:prSet presAssocID="{947F6E13-37F2-4065-96D8-66A349D41C2A}" presName="parentText" presStyleLbl="node1" presStyleIdx="2" presStyleCnt="4" custScaleX="278049" custScaleY="75132">
        <dgm:presLayoutVars>
          <dgm:chMax val="1"/>
          <dgm:bulletEnabled val="1"/>
        </dgm:presLayoutVars>
      </dgm:prSet>
      <dgm:spPr/>
    </dgm:pt>
    <dgm:pt modelId="{46B1EA27-945F-41CF-8EB1-52DB6FE89C68}" type="pres">
      <dgm:prSet presAssocID="{5D541590-79F2-4E43-8357-36FE00FEF7CE}" presName="sp" presStyleCnt="0"/>
      <dgm:spPr/>
    </dgm:pt>
    <dgm:pt modelId="{48CCA19B-E0F0-4E14-972D-957CC116AF0C}" type="pres">
      <dgm:prSet presAssocID="{A33565E6-519F-42AC-A38B-F11BDDE01EB7}" presName="linNode" presStyleCnt="0"/>
      <dgm:spPr/>
    </dgm:pt>
    <dgm:pt modelId="{84E64A87-77B7-4324-826B-E8E455A4FDA7}" type="pres">
      <dgm:prSet presAssocID="{A33565E6-519F-42AC-A38B-F11BDDE01EB7}" presName="parentText" presStyleLbl="node1" presStyleIdx="3" presStyleCnt="4" custScaleX="278049" custScaleY="75132">
        <dgm:presLayoutVars>
          <dgm:chMax val="1"/>
          <dgm:bulletEnabled val="1"/>
        </dgm:presLayoutVars>
      </dgm:prSet>
      <dgm:spPr/>
    </dgm:pt>
  </dgm:ptLst>
  <dgm:cxnLst>
    <dgm:cxn modelId="{2FA6FDB8-FAF9-467D-B572-2B1F37099B97}" type="presOf" srcId="{A33565E6-519F-42AC-A38B-F11BDDE01EB7}" destId="{84E64A87-77B7-4324-826B-E8E455A4FDA7}" srcOrd="0" destOrd="0" presId="urn:microsoft.com/office/officeart/2005/8/layout/vList5"/>
    <dgm:cxn modelId="{77EB50E9-A680-4AB8-B2D8-3582C767C309}" type="presOf" srcId="{947F6E13-37F2-4065-96D8-66A349D41C2A}" destId="{55B5D61E-BE74-4AB1-8789-35BB93D6EE59}" srcOrd="0" destOrd="0" presId="urn:microsoft.com/office/officeart/2005/8/layout/vList5"/>
    <dgm:cxn modelId="{9853C7C4-BFF6-44C6-A112-B4A958B50F14}" type="presOf" srcId="{0538FFC7-FF1D-4FE1-B911-4E8B461F6FAE}" destId="{D0293AC9-FE92-4D55-8168-932CFDDC5D1D}" srcOrd="0" destOrd="0" presId="urn:microsoft.com/office/officeart/2005/8/layout/vList5"/>
    <dgm:cxn modelId="{F66E1FF4-9912-46DC-9066-6EDDAD6E336A}" type="presOf" srcId="{0F109202-ABA1-47CC-BE68-7C93FDAC2E6C}" destId="{3821A7E9-FC7E-47F8-8647-9C0446E6F4DA}" srcOrd="0" destOrd="0" presId="urn:microsoft.com/office/officeart/2005/8/layout/vList5"/>
    <dgm:cxn modelId="{022EFEB9-D3E7-43F8-822D-19D8FC131968}" type="presOf" srcId="{9DC17EDD-1BE6-4AD8-ABC2-D2DE31F2A359}" destId="{81E5469C-4211-486D-AB1F-7DC6A7D9256A}" srcOrd="0" destOrd="0" presId="urn:microsoft.com/office/officeart/2005/8/layout/vList5"/>
    <dgm:cxn modelId="{8DE3AC40-7867-4906-BF23-26EAE612F48E}" srcId="{0538FFC7-FF1D-4FE1-B911-4E8B461F6FAE}" destId="{0F109202-ABA1-47CC-BE68-7C93FDAC2E6C}" srcOrd="0" destOrd="0" parTransId="{255C51A2-45CB-4B13-A6D4-708ED2E33DA3}" sibTransId="{589EE049-1E74-4257-B498-923AE1DA3C8F}"/>
    <dgm:cxn modelId="{6F2B28C3-62B5-4448-A406-71150D680973}" srcId="{0538FFC7-FF1D-4FE1-B911-4E8B461F6FAE}" destId="{A33565E6-519F-42AC-A38B-F11BDDE01EB7}" srcOrd="3" destOrd="0" parTransId="{236FA393-944E-419B-B26B-981266F97CA5}" sibTransId="{117198AB-D869-4E7B-99B8-B0F77ABC7B55}"/>
    <dgm:cxn modelId="{44309DCB-D108-4066-9218-0691F86FCD89}" srcId="{0538FFC7-FF1D-4FE1-B911-4E8B461F6FAE}" destId="{947F6E13-37F2-4065-96D8-66A349D41C2A}" srcOrd="2" destOrd="0" parTransId="{51167678-A21C-4E0D-BB23-3DAE82EE28B6}" sibTransId="{5D541590-79F2-4E43-8357-36FE00FEF7CE}"/>
    <dgm:cxn modelId="{E0EBDEB9-8879-4ED8-9AE6-736FC11E34F6}" srcId="{0538FFC7-FF1D-4FE1-B911-4E8B461F6FAE}" destId="{9DC17EDD-1BE6-4AD8-ABC2-D2DE31F2A359}" srcOrd="1" destOrd="0" parTransId="{F2B32208-191D-4554-8B6A-C6D8252A7A0B}" sibTransId="{5317CDDA-3B33-4378-A03E-66518E8CDD27}"/>
    <dgm:cxn modelId="{604A3121-86D5-49C1-8245-4550801B5A31}" type="presParOf" srcId="{D0293AC9-FE92-4D55-8168-932CFDDC5D1D}" destId="{5DD38005-FCB2-4EA8-8AF9-D23C4E498391}" srcOrd="0" destOrd="0" presId="urn:microsoft.com/office/officeart/2005/8/layout/vList5"/>
    <dgm:cxn modelId="{1A3D6531-3579-4656-8AB4-5CE6C0938860}" type="presParOf" srcId="{5DD38005-FCB2-4EA8-8AF9-D23C4E498391}" destId="{3821A7E9-FC7E-47F8-8647-9C0446E6F4DA}" srcOrd="0" destOrd="0" presId="urn:microsoft.com/office/officeart/2005/8/layout/vList5"/>
    <dgm:cxn modelId="{BEB6BCAC-4A9C-47B5-BF2C-F0EA81EE6565}" type="presParOf" srcId="{D0293AC9-FE92-4D55-8168-932CFDDC5D1D}" destId="{AC4C8BB3-19FD-4E18-8B21-3CB24B476420}" srcOrd="1" destOrd="0" presId="urn:microsoft.com/office/officeart/2005/8/layout/vList5"/>
    <dgm:cxn modelId="{15456558-0112-4822-8D4E-F1E255040DE0}" type="presParOf" srcId="{D0293AC9-FE92-4D55-8168-932CFDDC5D1D}" destId="{29DA1E1F-F8E7-4A2A-A220-A8253196FDF5}" srcOrd="2" destOrd="0" presId="urn:microsoft.com/office/officeart/2005/8/layout/vList5"/>
    <dgm:cxn modelId="{A5E7F95B-66FF-4DC7-8485-AEABB3242018}" type="presParOf" srcId="{29DA1E1F-F8E7-4A2A-A220-A8253196FDF5}" destId="{81E5469C-4211-486D-AB1F-7DC6A7D9256A}" srcOrd="0" destOrd="0" presId="urn:microsoft.com/office/officeart/2005/8/layout/vList5"/>
    <dgm:cxn modelId="{8544E765-CFF7-4EA1-8151-FAEFD85FD7B6}" type="presParOf" srcId="{D0293AC9-FE92-4D55-8168-932CFDDC5D1D}" destId="{35D38F72-2AA6-4C40-A52B-D809638411E2}" srcOrd="3" destOrd="0" presId="urn:microsoft.com/office/officeart/2005/8/layout/vList5"/>
    <dgm:cxn modelId="{E5DDB7CC-6E9B-4310-835E-C0AEF0B73AEF}" type="presParOf" srcId="{D0293AC9-FE92-4D55-8168-932CFDDC5D1D}" destId="{9A11D21E-42B0-464C-8AD5-AEBC9D7F50F9}" srcOrd="4" destOrd="0" presId="urn:microsoft.com/office/officeart/2005/8/layout/vList5"/>
    <dgm:cxn modelId="{FAC077BD-2A58-4FF7-900B-45D782C9FE9B}" type="presParOf" srcId="{9A11D21E-42B0-464C-8AD5-AEBC9D7F50F9}" destId="{55B5D61E-BE74-4AB1-8789-35BB93D6EE59}" srcOrd="0" destOrd="0" presId="urn:microsoft.com/office/officeart/2005/8/layout/vList5"/>
    <dgm:cxn modelId="{5503FB11-473C-4CC3-A67D-76FFD22BE87A}" type="presParOf" srcId="{D0293AC9-FE92-4D55-8168-932CFDDC5D1D}" destId="{46B1EA27-945F-41CF-8EB1-52DB6FE89C68}" srcOrd="5" destOrd="0" presId="urn:microsoft.com/office/officeart/2005/8/layout/vList5"/>
    <dgm:cxn modelId="{C5159035-F368-4562-8726-D53C408E9AAB}" type="presParOf" srcId="{D0293AC9-FE92-4D55-8168-932CFDDC5D1D}" destId="{48CCA19B-E0F0-4E14-972D-957CC116AF0C}" srcOrd="6" destOrd="0" presId="urn:microsoft.com/office/officeart/2005/8/layout/vList5"/>
    <dgm:cxn modelId="{F46D48E9-2E03-4C4A-8FE5-C912BC589152}" type="presParOf" srcId="{48CCA19B-E0F0-4E14-972D-957CC116AF0C}" destId="{84E64A87-77B7-4324-826B-E8E455A4FDA7}" srcOrd="0" destOrd="0" presId="urn:microsoft.com/office/officeart/2005/8/layout/vList5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E982161-B183-4A8A-B424-33708F11AED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02647876-B827-44EA-A5D9-72A668D4A65C}">
      <dgm:prSet/>
      <dgm:spPr/>
      <dgm:t>
        <a:bodyPr/>
        <a:lstStyle/>
        <a:p>
          <a:pPr rtl="0" latinLnBrk="1"/>
          <a:r>
            <a:rPr lang="ko-KR" dirty="0" smtClean="0"/>
            <a:t>◦ 전북의 동북부지역에 위치한 완주산업단지 분양이 완료되었고 인근의 과 </a:t>
          </a:r>
          <a:r>
            <a:rPr lang="ko-KR" dirty="0" err="1" smtClean="0"/>
            <a:t>학산업단지</a:t>
          </a:r>
          <a:r>
            <a:rPr lang="ko-KR" dirty="0" smtClean="0"/>
            <a:t> 업체 입주가 마무리 단계에 있으며 최근 완주군 이전을 검토하는 기업이 늘어나면서 새로운 입주수요에 적 극 대처할 필요성이 대두되고 있고 완주군에 입지한 </a:t>
          </a:r>
          <a:r>
            <a:rPr lang="en-US" dirty="0" smtClean="0"/>
            <a:t>LS</a:t>
          </a:r>
          <a:r>
            <a:rPr lang="ko-KR" dirty="0" smtClean="0"/>
            <a:t>전선</a:t>
          </a:r>
          <a:r>
            <a:rPr lang="en-US" dirty="0" smtClean="0"/>
            <a:t>, </a:t>
          </a:r>
          <a:r>
            <a:rPr lang="ko-KR" dirty="0" smtClean="0"/>
            <a:t>현대자동차 및 그 협력업체를 거점기업으로 하는 자동차</a:t>
          </a:r>
          <a:r>
            <a:rPr lang="en-US" dirty="0" smtClean="0"/>
            <a:t>·</a:t>
          </a:r>
          <a:r>
            <a:rPr lang="ko-KR" dirty="0" smtClean="0"/>
            <a:t>기계산업의 클러스터 형성을 위해 지방산업단지의 추가조성은 절대적임</a:t>
          </a:r>
          <a:endParaRPr lang="ko-KR" dirty="0"/>
        </a:p>
      </dgm:t>
    </dgm:pt>
    <dgm:pt modelId="{ABA3F856-0E61-4222-BEE6-521144CD5867}" type="parTrans" cxnId="{9E6E9087-4F86-40B5-8CC7-37D867972367}">
      <dgm:prSet/>
      <dgm:spPr/>
      <dgm:t>
        <a:bodyPr/>
        <a:lstStyle/>
        <a:p>
          <a:pPr latinLnBrk="1"/>
          <a:endParaRPr lang="ko-KR" altLang="en-US"/>
        </a:p>
      </dgm:t>
    </dgm:pt>
    <dgm:pt modelId="{2468F41A-4679-42C9-BC75-F4C314BC90BF}" type="sibTrans" cxnId="{9E6E9087-4F86-40B5-8CC7-37D867972367}">
      <dgm:prSet/>
      <dgm:spPr/>
      <dgm:t>
        <a:bodyPr/>
        <a:lstStyle/>
        <a:p>
          <a:pPr latinLnBrk="1"/>
          <a:endParaRPr lang="ko-KR" altLang="en-US"/>
        </a:p>
      </dgm:t>
    </dgm:pt>
    <dgm:pt modelId="{03D3B2B6-2384-4EC8-9275-337D754B96F6}">
      <dgm:prSet/>
      <dgm:spPr/>
      <dgm:t>
        <a:bodyPr/>
        <a:lstStyle/>
        <a:p>
          <a:pPr rtl="0" latinLnBrk="1"/>
          <a:r>
            <a:rPr lang="ko-KR" dirty="0" smtClean="0"/>
            <a:t>◦ 최적의 산업입지 공급으로 수도권의 협력업체를 동반한 대규모 기업유치로 완주군의 지속적인 성장동력 마련</a:t>
          </a:r>
          <a:r>
            <a:rPr lang="en-US" dirty="0" smtClean="0"/>
            <a:t>. </a:t>
          </a:r>
          <a:r>
            <a:rPr lang="ko-KR" dirty="0" smtClean="0"/>
            <a:t>완주산업단지</a:t>
          </a:r>
          <a:r>
            <a:rPr lang="en-US" dirty="0" smtClean="0"/>
            <a:t>, </a:t>
          </a:r>
          <a:r>
            <a:rPr lang="ko-KR" dirty="0" smtClean="0"/>
            <a:t>과학산업연구단지와 연계 </a:t>
          </a:r>
          <a:r>
            <a:rPr lang="ko-KR" dirty="0" err="1" smtClean="0"/>
            <a:t>개발함으로서</a:t>
          </a:r>
          <a:r>
            <a:rPr lang="ko-KR" dirty="0" smtClean="0"/>
            <a:t> 경쟁력 있는 지역특화 및 전략산업 육성을 통한 지역경제 활성화</a:t>
          </a:r>
          <a:endParaRPr lang="ko-KR" dirty="0"/>
        </a:p>
      </dgm:t>
    </dgm:pt>
    <dgm:pt modelId="{54C43742-8A36-4A6C-B214-3CBD04CF82E9}" type="parTrans" cxnId="{E8A0F2B8-4977-43EA-9DF3-9651ACFDCF0B}">
      <dgm:prSet/>
      <dgm:spPr/>
      <dgm:t>
        <a:bodyPr/>
        <a:lstStyle/>
        <a:p>
          <a:pPr latinLnBrk="1"/>
          <a:endParaRPr lang="ko-KR" altLang="en-US"/>
        </a:p>
      </dgm:t>
    </dgm:pt>
    <dgm:pt modelId="{F39FE9A3-E604-46C4-B1CB-7EC12AEEDF8E}" type="sibTrans" cxnId="{E8A0F2B8-4977-43EA-9DF3-9651ACFDCF0B}">
      <dgm:prSet/>
      <dgm:spPr/>
      <dgm:t>
        <a:bodyPr/>
        <a:lstStyle/>
        <a:p>
          <a:pPr latinLnBrk="1"/>
          <a:endParaRPr lang="ko-KR" altLang="en-US"/>
        </a:p>
      </dgm:t>
    </dgm:pt>
    <dgm:pt modelId="{45BD4CE5-0938-4D06-8F5E-B612B3951652}" type="pres">
      <dgm:prSet presAssocID="{2E982161-B183-4A8A-B424-33708F11AED9}" presName="Name0" presStyleCnt="0">
        <dgm:presLayoutVars>
          <dgm:dir/>
          <dgm:animLvl val="lvl"/>
          <dgm:resizeHandles val="exact"/>
        </dgm:presLayoutVars>
      </dgm:prSet>
      <dgm:spPr/>
    </dgm:pt>
    <dgm:pt modelId="{5B93D050-F896-4824-8631-1557FE3EFC15}" type="pres">
      <dgm:prSet presAssocID="{02647876-B827-44EA-A5D9-72A668D4A65C}" presName="linNode" presStyleCnt="0"/>
      <dgm:spPr/>
    </dgm:pt>
    <dgm:pt modelId="{3FC45FF2-471F-4CFE-B871-CCDFDC17D293}" type="pres">
      <dgm:prSet presAssocID="{02647876-B827-44EA-A5D9-72A668D4A65C}" presName="parentText" presStyleLbl="node1" presStyleIdx="0" presStyleCnt="2" custScaleX="278049">
        <dgm:presLayoutVars>
          <dgm:chMax val="1"/>
          <dgm:bulletEnabled val="1"/>
        </dgm:presLayoutVars>
      </dgm:prSet>
      <dgm:spPr/>
    </dgm:pt>
    <dgm:pt modelId="{80A68970-8384-4E89-AB5A-FA0CD9B92C08}" type="pres">
      <dgm:prSet presAssocID="{2468F41A-4679-42C9-BC75-F4C314BC90BF}" presName="sp" presStyleCnt="0"/>
      <dgm:spPr/>
    </dgm:pt>
    <dgm:pt modelId="{C4A0A7E6-1E94-44A5-9382-35A348A419C5}" type="pres">
      <dgm:prSet presAssocID="{03D3B2B6-2384-4EC8-9275-337D754B96F6}" presName="linNode" presStyleCnt="0"/>
      <dgm:spPr/>
    </dgm:pt>
    <dgm:pt modelId="{A1C8AB5E-FD67-44FF-B2B1-E75477E75845}" type="pres">
      <dgm:prSet presAssocID="{03D3B2B6-2384-4EC8-9275-337D754B96F6}" presName="parentText" presStyleLbl="node1" presStyleIdx="1" presStyleCnt="2" custScaleX="278049">
        <dgm:presLayoutVars>
          <dgm:chMax val="1"/>
          <dgm:bulletEnabled val="1"/>
        </dgm:presLayoutVars>
      </dgm:prSet>
      <dgm:spPr/>
    </dgm:pt>
  </dgm:ptLst>
  <dgm:cxnLst>
    <dgm:cxn modelId="{9E6E9087-4F86-40B5-8CC7-37D867972367}" srcId="{2E982161-B183-4A8A-B424-33708F11AED9}" destId="{02647876-B827-44EA-A5D9-72A668D4A65C}" srcOrd="0" destOrd="0" parTransId="{ABA3F856-0E61-4222-BEE6-521144CD5867}" sibTransId="{2468F41A-4679-42C9-BC75-F4C314BC90BF}"/>
    <dgm:cxn modelId="{13FEDB02-833B-4160-85B3-170111E7B455}" type="presOf" srcId="{2E982161-B183-4A8A-B424-33708F11AED9}" destId="{45BD4CE5-0938-4D06-8F5E-B612B3951652}" srcOrd="0" destOrd="0" presId="urn:microsoft.com/office/officeart/2005/8/layout/vList5"/>
    <dgm:cxn modelId="{E8A0F2B8-4977-43EA-9DF3-9651ACFDCF0B}" srcId="{2E982161-B183-4A8A-B424-33708F11AED9}" destId="{03D3B2B6-2384-4EC8-9275-337D754B96F6}" srcOrd="1" destOrd="0" parTransId="{54C43742-8A36-4A6C-B214-3CBD04CF82E9}" sibTransId="{F39FE9A3-E604-46C4-B1CB-7EC12AEEDF8E}"/>
    <dgm:cxn modelId="{8AACAAA9-2202-4DC3-86A2-9CA1C120950E}" type="presOf" srcId="{03D3B2B6-2384-4EC8-9275-337D754B96F6}" destId="{A1C8AB5E-FD67-44FF-B2B1-E75477E75845}" srcOrd="0" destOrd="0" presId="urn:microsoft.com/office/officeart/2005/8/layout/vList5"/>
    <dgm:cxn modelId="{D0F0A68E-A301-4370-A90F-49C5E1BCA715}" type="presOf" srcId="{02647876-B827-44EA-A5D9-72A668D4A65C}" destId="{3FC45FF2-471F-4CFE-B871-CCDFDC17D293}" srcOrd="0" destOrd="0" presId="urn:microsoft.com/office/officeart/2005/8/layout/vList5"/>
    <dgm:cxn modelId="{7A9B26CA-A298-4D2C-8DE2-659A7900EF4A}" type="presParOf" srcId="{45BD4CE5-0938-4D06-8F5E-B612B3951652}" destId="{5B93D050-F896-4824-8631-1557FE3EFC15}" srcOrd="0" destOrd="0" presId="urn:microsoft.com/office/officeart/2005/8/layout/vList5"/>
    <dgm:cxn modelId="{A06BC81C-1A09-49E4-8ECF-DA06FABFDCC8}" type="presParOf" srcId="{5B93D050-F896-4824-8631-1557FE3EFC15}" destId="{3FC45FF2-471F-4CFE-B871-CCDFDC17D293}" srcOrd="0" destOrd="0" presId="urn:microsoft.com/office/officeart/2005/8/layout/vList5"/>
    <dgm:cxn modelId="{7762FCDA-08EE-498F-BDA7-453A2CA7D861}" type="presParOf" srcId="{45BD4CE5-0938-4D06-8F5E-B612B3951652}" destId="{80A68970-8384-4E89-AB5A-FA0CD9B92C08}" srcOrd="1" destOrd="0" presId="urn:microsoft.com/office/officeart/2005/8/layout/vList5"/>
    <dgm:cxn modelId="{7F7C0902-EBC4-4E0B-ACB8-AC257D0EBBF5}" type="presParOf" srcId="{45BD4CE5-0938-4D06-8F5E-B612B3951652}" destId="{C4A0A7E6-1E94-44A5-9382-35A348A419C5}" srcOrd="2" destOrd="0" presId="urn:microsoft.com/office/officeart/2005/8/layout/vList5"/>
    <dgm:cxn modelId="{6E902925-66DC-48EF-BCCA-2D0E1BE5D414}" type="presParOf" srcId="{C4A0A7E6-1E94-44A5-9382-35A348A419C5}" destId="{A1C8AB5E-FD67-44FF-B2B1-E75477E75845}" srcOrd="0" destOrd="0" presId="urn:microsoft.com/office/officeart/2005/8/layout/vList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DBB3AB-6B35-4B30-908B-E064DDB582A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54FF884C-D630-44FA-9606-E2B26EBCABEF}" type="pres">
      <dgm:prSet presAssocID="{9DDBB3AB-6B35-4B30-908B-E064DDB582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24A5A71F-755A-4B5A-9E17-02ABB2E5E97D}" type="presOf" srcId="{9DDBB3AB-6B35-4B30-908B-E064DDB582A4}" destId="{54FF884C-D630-44FA-9606-E2B26EBCABEF}" srcOrd="0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BE57B1-5367-488C-96E3-458E0175C5DA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DA3E17A2-BB85-4D88-8060-8C61DA081472}">
      <dgm:prSet/>
      <dgm:spPr/>
      <dgm:t>
        <a:bodyPr/>
        <a:lstStyle/>
        <a:p>
          <a:pPr rtl="0" latinLnBrk="1"/>
          <a:r>
            <a:rPr lang="ko-KR" dirty="0" err="1" smtClean="0"/>
            <a:t>환황해권</a:t>
          </a:r>
          <a:r>
            <a:rPr lang="ko-KR" dirty="0" smtClean="0"/>
            <a:t> 및 새로운 국토발전축의 중심지역</a:t>
          </a:r>
          <a:endParaRPr lang="en-US" dirty="0"/>
        </a:p>
      </dgm:t>
    </dgm:pt>
    <dgm:pt modelId="{6AB848A2-8DAD-44DD-8275-4522F6FA731A}" type="parTrans" cxnId="{4931A15D-8251-4516-9200-923100684117}">
      <dgm:prSet/>
      <dgm:spPr/>
      <dgm:t>
        <a:bodyPr/>
        <a:lstStyle/>
        <a:p>
          <a:pPr latinLnBrk="1"/>
          <a:endParaRPr lang="ko-KR" altLang="en-US"/>
        </a:p>
      </dgm:t>
    </dgm:pt>
    <dgm:pt modelId="{43E039A2-F63B-4F91-8FC0-2D660C685701}" type="sibTrans" cxnId="{4931A15D-8251-4516-9200-923100684117}">
      <dgm:prSet/>
      <dgm:spPr/>
      <dgm:t>
        <a:bodyPr/>
        <a:lstStyle/>
        <a:p>
          <a:pPr latinLnBrk="1"/>
          <a:endParaRPr lang="ko-KR" altLang="en-US"/>
        </a:p>
      </dgm:t>
    </dgm:pt>
    <dgm:pt modelId="{235C31DC-D881-4E8A-BD63-BFA7DBBD8931}">
      <dgm:prSet/>
      <dgm:spPr/>
      <dgm:t>
        <a:bodyPr/>
        <a:lstStyle/>
        <a:p>
          <a:pPr rtl="0" latinLnBrk="1"/>
          <a:r>
            <a:rPr lang="ko-KR" dirty="0" smtClean="0"/>
            <a:t>지역전략산업의 육성을 통한 </a:t>
          </a:r>
          <a:r>
            <a:rPr lang="ko-KR" dirty="0" err="1" smtClean="0"/>
            <a:t>신산업</a:t>
          </a:r>
          <a:r>
            <a:rPr lang="ko-KR" dirty="0" smtClean="0"/>
            <a:t> 중심지역</a:t>
          </a:r>
          <a:endParaRPr lang="en-US" dirty="0"/>
        </a:p>
      </dgm:t>
    </dgm:pt>
    <dgm:pt modelId="{7FE10F5C-CED7-4293-B160-AA73F0B4FF1A}" type="parTrans" cxnId="{77576809-0F7F-4F1D-B0EE-4C0ABA4DA5D1}">
      <dgm:prSet/>
      <dgm:spPr/>
      <dgm:t>
        <a:bodyPr/>
        <a:lstStyle/>
        <a:p>
          <a:pPr latinLnBrk="1"/>
          <a:endParaRPr lang="ko-KR" altLang="en-US"/>
        </a:p>
      </dgm:t>
    </dgm:pt>
    <dgm:pt modelId="{2AFE656A-6385-4D36-8C27-B48ECF89C5B4}" type="sibTrans" cxnId="{77576809-0F7F-4F1D-B0EE-4C0ABA4DA5D1}">
      <dgm:prSet/>
      <dgm:spPr/>
      <dgm:t>
        <a:bodyPr/>
        <a:lstStyle/>
        <a:p>
          <a:pPr latinLnBrk="1"/>
          <a:endParaRPr lang="ko-KR" altLang="en-US"/>
        </a:p>
      </dgm:t>
    </dgm:pt>
    <dgm:pt modelId="{2BE450E1-036C-43E0-962C-DAED1912E0C2}">
      <dgm:prSet/>
      <dgm:spPr/>
      <dgm:t>
        <a:bodyPr/>
        <a:lstStyle/>
        <a:p>
          <a:pPr rtl="0" latinLnBrk="1"/>
          <a:r>
            <a:rPr lang="ko-KR" dirty="0" smtClean="0"/>
            <a:t> 세계적인 멋</a:t>
          </a:r>
          <a:r>
            <a:rPr lang="en-US" dirty="0" smtClean="0"/>
            <a:t>·</a:t>
          </a:r>
          <a:r>
            <a:rPr lang="ko-KR" dirty="0" smtClean="0"/>
            <a:t>맛</a:t>
          </a:r>
          <a:r>
            <a:rPr lang="en-US" dirty="0" smtClean="0"/>
            <a:t>·</a:t>
          </a:r>
          <a:r>
            <a:rPr lang="ko-KR" dirty="0" smtClean="0"/>
            <a:t>소리 문화의 창조지역</a:t>
          </a:r>
          <a:endParaRPr lang="ko-KR" dirty="0"/>
        </a:p>
      </dgm:t>
    </dgm:pt>
    <dgm:pt modelId="{7C4D144E-B7F8-414C-9463-470D1668BBA0}" type="parTrans" cxnId="{FBC55F71-31F7-4E44-A71F-97666AEC2022}">
      <dgm:prSet/>
      <dgm:spPr/>
      <dgm:t>
        <a:bodyPr/>
        <a:lstStyle/>
        <a:p>
          <a:pPr latinLnBrk="1"/>
          <a:endParaRPr lang="ko-KR" altLang="en-US"/>
        </a:p>
      </dgm:t>
    </dgm:pt>
    <dgm:pt modelId="{249E6D5C-6EA6-4A87-91A2-9D5F1D16C36C}" type="sibTrans" cxnId="{FBC55F71-31F7-4E44-A71F-97666AEC2022}">
      <dgm:prSet/>
      <dgm:spPr/>
      <dgm:t>
        <a:bodyPr/>
        <a:lstStyle/>
        <a:p>
          <a:pPr latinLnBrk="1"/>
          <a:endParaRPr lang="ko-KR" altLang="en-US"/>
        </a:p>
      </dgm:t>
    </dgm:pt>
    <dgm:pt modelId="{4477A570-529D-4252-8BA9-5791D2B5EE61}" type="pres">
      <dgm:prSet presAssocID="{A9BE57B1-5367-488C-96E3-458E0175C5DA}" presName="compositeShape" presStyleCnt="0">
        <dgm:presLayoutVars>
          <dgm:dir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A4A0611-E13B-484C-B54F-1637446E8493}" type="pres">
      <dgm:prSet presAssocID="{A9BE57B1-5367-488C-96E3-458E0175C5DA}" presName="pyramid" presStyleLbl="node1" presStyleIdx="0" presStyleCnt="1" custLinFactNeighborX="-2304"/>
      <dgm:spPr/>
    </dgm:pt>
    <dgm:pt modelId="{1659F53E-9F47-4E34-9020-0273857A5198}" type="pres">
      <dgm:prSet presAssocID="{A9BE57B1-5367-488C-96E3-458E0175C5DA}" presName="theList" presStyleCnt="0"/>
      <dgm:spPr/>
    </dgm:pt>
    <dgm:pt modelId="{06C38A28-5C06-4E0F-AF08-9DFD40F126E5}" type="pres">
      <dgm:prSet presAssocID="{DA3E17A2-BB85-4D88-8060-8C61DA081472}" presName="aNode" presStyleLbl="fgAcc1" presStyleIdx="0" presStyleCnt="3" custScaleX="21018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652BA3C-A27F-4D27-8E7E-0E643B853E37}" type="pres">
      <dgm:prSet presAssocID="{DA3E17A2-BB85-4D88-8060-8C61DA081472}" presName="aSpace" presStyleCnt="0"/>
      <dgm:spPr/>
    </dgm:pt>
    <dgm:pt modelId="{8881F505-B608-4BB5-B993-1DBF71E289D4}" type="pres">
      <dgm:prSet presAssocID="{235C31DC-D881-4E8A-BD63-BFA7DBBD8931}" presName="aNode" presStyleLbl="fgAcc1" presStyleIdx="1" presStyleCnt="3" custScaleX="21044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5E34C3A-946E-4199-947D-E2CE09B5E324}" type="pres">
      <dgm:prSet presAssocID="{235C31DC-D881-4E8A-BD63-BFA7DBBD8931}" presName="aSpace" presStyleCnt="0"/>
      <dgm:spPr/>
    </dgm:pt>
    <dgm:pt modelId="{1558B752-5EFD-44E2-84C7-44538CE7F3CC}" type="pres">
      <dgm:prSet presAssocID="{2BE450E1-036C-43E0-962C-DAED1912E0C2}" presName="aNode" presStyleLbl="fgAcc1" presStyleIdx="2" presStyleCnt="3" custScaleX="209579" custLinFactNeighborX="499" custLinFactNeighborY="4699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B96B277-738B-411E-8C30-A42CC6A9C871}" type="pres">
      <dgm:prSet presAssocID="{2BE450E1-036C-43E0-962C-DAED1912E0C2}" presName="aSpace" presStyleCnt="0"/>
      <dgm:spPr/>
    </dgm:pt>
  </dgm:ptLst>
  <dgm:cxnLst>
    <dgm:cxn modelId="{FBC55F71-31F7-4E44-A71F-97666AEC2022}" srcId="{A9BE57B1-5367-488C-96E3-458E0175C5DA}" destId="{2BE450E1-036C-43E0-962C-DAED1912E0C2}" srcOrd="2" destOrd="0" parTransId="{7C4D144E-B7F8-414C-9463-470D1668BBA0}" sibTransId="{249E6D5C-6EA6-4A87-91A2-9D5F1D16C36C}"/>
    <dgm:cxn modelId="{098B6FE6-1BBD-4977-BA31-C1E5BF9BBDC3}" type="presOf" srcId="{2BE450E1-036C-43E0-962C-DAED1912E0C2}" destId="{1558B752-5EFD-44E2-84C7-44538CE7F3CC}" srcOrd="0" destOrd="0" presId="urn:microsoft.com/office/officeart/2005/8/layout/pyramid2"/>
    <dgm:cxn modelId="{32C9E744-240B-42F9-9CFC-20A1B594E7E8}" type="presOf" srcId="{A9BE57B1-5367-488C-96E3-458E0175C5DA}" destId="{4477A570-529D-4252-8BA9-5791D2B5EE61}" srcOrd="0" destOrd="0" presId="urn:microsoft.com/office/officeart/2005/8/layout/pyramid2"/>
    <dgm:cxn modelId="{77576809-0F7F-4F1D-B0EE-4C0ABA4DA5D1}" srcId="{A9BE57B1-5367-488C-96E3-458E0175C5DA}" destId="{235C31DC-D881-4E8A-BD63-BFA7DBBD8931}" srcOrd="1" destOrd="0" parTransId="{7FE10F5C-CED7-4293-B160-AA73F0B4FF1A}" sibTransId="{2AFE656A-6385-4D36-8C27-B48ECF89C5B4}"/>
    <dgm:cxn modelId="{98C75DBF-A8DF-4073-8575-60E4E0CC2B9F}" type="presOf" srcId="{DA3E17A2-BB85-4D88-8060-8C61DA081472}" destId="{06C38A28-5C06-4E0F-AF08-9DFD40F126E5}" srcOrd="0" destOrd="0" presId="urn:microsoft.com/office/officeart/2005/8/layout/pyramid2"/>
    <dgm:cxn modelId="{4931A15D-8251-4516-9200-923100684117}" srcId="{A9BE57B1-5367-488C-96E3-458E0175C5DA}" destId="{DA3E17A2-BB85-4D88-8060-8C61DA081472}" srcOrd="0" destOrd="0" parTransId="{6AB848A2-8DAD-44DD-8275-4522F6FA731A}" sibTransId="{43E039A2-F63B-4F91-8FC0-2D660C685701}"/>
    <dgm:cxn modelId="{45B50875-F06A-4185-9BF4-571189A54552}" type="presOf" srcId="{235C31DC-D881-4E8A-BD63-BFA7DBBD8931}" destId="{8881F505-B608-4BB5-B993-1DBF71E289D4}" srcOrd="0" destOrd="0" presId="urn:microsoft.com/office/officeart/2005/8/layout/pyramid2"/>
    <dgm:cxn modelId="{67A94325-1027-4BD5-AD30-403E38938598}" type="presParOf" srcId="{4477A570-529D-4252-8BA9-5791D2B5EE61}" destId="{BA4A0611-E13B-484C-B54F-1637446E8493}" srcOrd="0" destOrd="0" presId="urn:microsoft.com/office/officeart/2005/8/layout/pyramid2"/>
    <dgm:cxn modelId="{866FA676-567D-41AA-9BC6-82F5187DD85B}" type="presParOf" srcId="{4477A570-529D-4252-8BA9-5791D2B5EE61}" destId="{1659F53E-9F47-4E34-9020-0273857A5198}" srcOrd="1" destOrd="0" presId="urn:microsoft.com/office/officeart/2005/8/layout/pyramid2"/>
    <dgm:cxn modelId="{7A83B34A-BEB9-4558-A7CA-BCAF7EB3F90D}" type="presParOf" srcId="{1659F53E-9F47-4E34-9020-0273857A5198}" destId="{06C38A28-5C06-4E0F-AF08-9DFD40F126E5}" srcOrd="0" destOrd="0" presId="urn:microsoft.com/office/officeart/2005/8/layout/pyramid2"/>
    <dgm:cxn modelId="{0BEDA1F5-EB14-4F48-A109-5C1918748EC8}" type="presParOf" srcId="{1659F53E-9F47-4E34-9020-0273857A5198}" destId="{2652BA3C-A27F-4D27-8E7E-0E643B853E37}" srcOrd="1" destOrd="0" presId="urn:microsoft.com/office/officeart/2005/8/layout/pyramid2"/>
    <dgm:cxn modelId="{8D2434EC-71C4-4FA7-A794-70ED60D8588F}" type="presParOf" srcId="{1659F53E-9F47-4E34-9020-0273857A5198}" destId="{8881F505-B608-4BB5-B993-1DBF71E289D4}" srcOrd="2" destOrd="0" presId="urn:microsoft.com/office/officeart/2005/8/layout/pyramid2"/>
    <dgm:cxn modelId="{C8AFDC3B-F3C2-410A-AF7C-8EBF20264683}" type="presParOf" srcId="{1659F53E-9F47-4E34-9020-0273857A5198}" destId="{25E34C3A-946E-4199-947D-E2CE09B5E324}" srcOrd="3" destOrd="0" presId="urn:microsoft.com/office/officeart/2005/8/layout/pyramid2"/>
    <dgm:cxn modelId="{AFC5E983-D135-4A4D-83D0-13F44500153B}" type="presParOf" srcId="{1659F53E-9F47-4E34-9020-0273857A5198}" destId="{1558B752-5EFD-44E2-84C7-44538CE7F3CC}" srcOrd="4" destOrd="0" presId="urn:microsoft.com/office/officeart/2005/8/layout/pyramid2"/>
    <dgm:cxn modelId="{265E4280-B987-401D-95E1-D074EC41ED6C}" type="presParOf" srcId="{1659F53E-9F47-4E34-9020-0273857A5198}" destId="{4B96B277-738B-411E-8C30-A42CC6A9C871}" srcOrd="5" destOrd="0" presId="urn:microsoft.com/office/officeart/2005/8/layout/pyramid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AB1984-B1F7-4EBE-8856-853E07A4E2C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latinLnBrk="1"/>
          <a:endParaRPr lang="ko-KR" altLang="en-US"/>
        </a:p>
      </dgm:t>
    </dgm:pt>
    <dgm:pt modelId="{FDB7DDB2-9B84-4036-8A3A-4CE4E122FBA3}">
      <dgm:prSet/>
      <dgm:spPr/>
      <dgm:t>
        <a:bodyPr/>
        <a:lstStyle/>
        <a:p>
          <a:pPr rtl="0" latinLnBrk="1"/>
          <a:r>
            <a:rPr lang="ko-KR" dirty="0" smtClean="0"/>
            <a:t>가</a:t>
          </a:r>
          <a:r>
            <a:rPr lang="en-US" dirty="0" smtClean="0"/>
            <a:t>. </a:t>
          </a:r>
          <a:r>
            <a:rPr lang="ko-KR" dirty="0" smtClean="0"/>
            <a:t>새로운 </a:t>
          </a:r>
          <a:r>
            <a:rPr lang="ko-KR" dirty="0" err="1" smtClean="0"/>
            <a:t>국토축</a:t>
          </a:r>
          <a:r>
            <a:rPr lang="ko-KR" dirty="0" smtClean="0"/>
            <a:t> 형성에 부응하여 행정중심복합도시와 연계강화</a:t>
          </a:r>
          <a:endParaRPr lang="en-US" dirty="0"/>
        </a:p>
      </dgm:t>
    </dgm:pt>
    <dgm:pt modelId="{377D4B8A-17BB-405E-8F3C-EC18AB695F57}" type="parTrans" cxnId="{16AE6DD9-FC90-441F-9582-05FB52500F3C}">
      <dgm:prSet/>
      <dgm:spPr/>
      <dgm:t>
        <a:bodyPr/>
        <a:lstStyle/>
        <a:p>
          <a:pPr latinLnBrk="1"/>
          <a:endParaRPr lang="ko-KR" altLang="en-US"/>
        </a:p>
      </dgm:t>
    </dgm:pt>
    <dgm:pt modelId="{A3F990BE-B24E-42E0-B3D3-926A1348F26D}" type="sibTrans" cxnId="{16AE6DD9-FC90-441F-9582-05FB52500F3C}">
      <dgm:prSet/>
      <dgm:spPr/>
      <dgm:t>
        <a:bodyPr/>
        <a:lstStyle/>
        <a:p>
          <a:pPr latinLnBrk="1"/>
          <a:endParaRPr lang="ko-KR" altLang="en-US"/>
        </a:p>
      </dgm:t>
    </dgm:pt>
    <dgm:pt modelId="{7E31E6E9-846E-4603-A953-075D11890C23}">
      <dgm:prSet/>
      <dgm:spPr/>
      <dgm:t>
        <a:bodyPr/>
        <a:lstStyle/>
        <a:p>
          <a:pPr rtl="0" latinLnBrk="1"/>
          <a:r>
            <a:rPr lang="ko-KR" dirty="0" smtClean="0"/>
            <a:t>나</a:t>
          </a:r>
          <a:r>
            <a:rPr lang="en-US" dirty="0" smtClean="0"/>
            <a:t>. </a:t>
          </a:r>
          <a:r>
            <a:rPr lang="ko-KR" dirty="0" smtClean="0"/>
            <a:t>지역간 광역교통 </a:t>
          </a:r>
          <a:r>
            <a:rPr lang="en-US" dirty="0" smtClean="0"/>
            <a:t>․ </a:t>
          </a:r>
          <a:r>
            <a:rPr lang="ko-KR" dirty="0" smtClean="0"/>
            <a:t>물류체계 구축 및 지역정보화 추진</a:t>
          </a:r>
          <a:endParaRPr lang="ko-KR" dirty="0"/>
        </a:p>
      </dgm:t>
    </dgm:pt>
    <dgm:pt modelId="{8FA6AAC5-CAE9-4F5D-B112-CCA5D9F8684E}" type="parTrans" cxnId="{4A87D94C-40AD-4CB3-8F2D-27FF365F4765}">
      <dgm:prSet/>
      <dgm:spPr/>
      <dgm:t>
        <a:bodyPr/>
        <a:lstStyle/>
        <a:p>
          <a:pPr latinLnBrk="1"/>
          <a:endParaRPr lang="ko-KR" altLang="en-US"/>
        </a:p>
      </dgm:t>
    </dgm:pt>
    <dgm:pt modelId="{022EDD4A-D815-4898-9CC8-E8E7C8737315}" type="sibTrans" cxnId="{4A87D94C-40AD-4CB3-8F2D-27FF365F4765}">
      <dgm:prSet/>
      <dgm:spPr/>
      <dgm:t>
        <a:bodyPr/>
        <a:lstStyle/>
        <a:p>
          <a:pPr latinLnBrk="1"/>
          <a:endParaRPr lang="ko-KR" altLang="en-US"/>
        </a:p>
      </dgm:t>
    </dgm:pt>
    <dgm:pt modelId="{21DAA770-155D-4A32-9FA7-F8C7AA582AF1}">
      <dgm:prSet/>
      <dgm:spPr/>
      <dgm:t>
        <a:bodyPr/>
        <a:lstStyle/>
        <a:p>
          <a:pPr rtl="0" latinLnBrk="1"/>
          <a:r>
            <a:rPr lang="ko-KR" dirty="0" smtClean="0"/>
            <a:t>다</a:t>
          </a:r>
          <a:r>
            <a:rPr lang="en-US" dirty="0" smtClean="0"/>
            <a:t>. </a:t>
          </a:r>
          <a:r>
            <a:rPr lang="ko-KR" dirty="0" smtClean="0"/>
            <a:t>지역산업구조 고도화 및 지역혁신 네트워크 구축</a:t>
          </a:r>
          <a:endParaRPr lang="ko-KR" dirty="0"/>
        </a:p>
      </dgm:t>
    </dgm:pt>
    <dgm:pt modelId="{83E1037F-6F27-48F4-9469-18D7EEDB6005}" type="parTrans" cxnId="{3A3100F9-E0FE-416D-8F9A-CAECA155FF2C}">
      <dgm:prSet/>
      <dgm:spPr/>
      <dgm:t>
        <a:bodyPr/>
        <a:lstStyle/>
        <a:p>
          <a:pPr latinLnBrk="1"/>
          <a:endParaRPr lang="ko-KR" altLang="en-US"/>
        </a:p>
      </dgm:t>
    </dgm:pt>
    <dgm:pt modelId="{58E61F62-B204-48D8-B3A6-93D87C5B64FB}" type="sibTrans" cxnId="{3A3100F9-E0FE-416D-8F9A-CAECA155FF2C}">
      <dgm:prSet/>
      <dgm:spPr/>
      <dgm:t>
        <a:bodyPr/>
        <a:lstStyle/>
        <a:p>
          <a:pPr latinLnBrk="1"/>
          <a:endParaRPr lang="ko-KR" altLang="en-US"/>
        </a:p>
      </dgm:t>
    </dgm:pt>
    <dgm:pt modelId="{FCE31EB5-EE6F-482F-8833-691753431147}">
      <dgm:prSet/>
      <dgm:spPr/>
      <dgm:t>
        <a:bodyPr/>
        <a:lstStyle/>
        <a:p>
          <a:pPr rtl="0" latinLnBrk="1"/>
          <a:r>
            <a:rPr lang="ko-KR" dirty="0" smtClean="0"/>
            <a:t>라</a:t>
          </a:r>
          <a:r>
            <a:rPr lang="en-US" dirty="0" smtClean="0"/>
            <a:t>. </a:t>
          </a:r>
          <a:r>
            <a:rPr lang="ko-KR" dirty="0" smtClean="0"/>
            <a:t>전통문화중심 및 영상문화산업수도화로 지역자원을 세계화하며 풍부한 지역문화자원을 세계적인 관광자원화</a:t>
          </a:r>
          <a:endParaRPr lang="ko-KR" dirty="0"/>
        </a:p>
      </dgm:t>
    </dgm:pt>
    <dgm:pt modelId="{28D84DCE-506B-4C80-BCF1-68D70DC27473}" type="parTrans" cxnId="{8F31DA13-52F9-483F-94D1-0B4315C56BA2}">
      <dgm:prSet/>
      <dgm:spPr/>
      <dgm:t>
        <a:bodyPr/>
        <a:lstStyle/>
        <a:p>
          <a:pPr latinLnBrk="1"/>
          <a:endParaRPr lang="ko-KR" altLang="en-US"/>
        </a:p>
      </dgm:t>
    </dgm:pt>
    <dgm:pt modelId="{0403303A-B1F4-41E8-A110-72BA1D3B3E04}" type="sibTrans" cxnId="{8F31DA13-52F9-483F-94D1-0B4315C56BA2}">
      <dgm:prSet/>
      <dgm:spPr/>
      <dgm:t>
        <a:bodyPr/>
        <a:lstStyle/>
        <a:p>
          <a:pPr latinLnBrk="1"/>
          <a:endParaRPr lang="ko-KR" altLang="en-US"/>
        </a:p>
      </dgm:t>
    </dgm:pt>
    <dgm:pt modelId="{ED844935-2F4C-401C-B5E2-2AB87361EBA8}">
      <dgm:prSet/>
      <dgm:spPr/>
      <dgm:t>
        <a:bodyPr/>
        <a:lstStyle/>
        <a:p>
          <a:pPr rtl="0" latinLnBrk="1"/>
          <a:r>
            <a:rPr lang="ko-KR" dirty="0" smtClean="0"/>
            <a:t>마</a:t>
          </a:r>
          <a:r>
            <a:rPr lang="en-US" dirty="0" smtClean="0"/>
            <a:t>. </a:t>
          </a:r>
          <a:r>
            <a:rPr lang="ko-KR" dirty="0" smtClean="0"/>
            <a:t>청정 자연환경의 보전 </a:t>
          </a:r>
          <a:r>
            <a:rPr lang="en-US" dirty="0" smtClean="0"/>
            <a:t>․ </a:t>
          </a:r>
          <a:r>
            <a:rPr lang="ko-KR" dirty="0" smtClean="0"/>
            <a:t>관리와 정주환경 개선</a:t>
          </a:r>
          <a:endParaRPr lang="ko-KR" dirty="0"/>
        </a:p>
      </dgm:t>
    </dgm:pt>
    <dgm:pt modelId="{9A850EBB-5F37-4220-8411-138E011420B2}" type="parTrans" cxnId="{F4FDE0FA-D5B8-4E3A-94C3-67ED6CDA086C}">
      <dgm:prSet/>
      <dgm:spPr/>
      <dgm:t>
        <a:bodyPr/>
        <a:lstStyle/>
        <a:p>
          <a:pPr latinLnBrk="1"/>
          <a:endParaRPr lang="ko-KR" altLang="en-US"/>
        </a:p>
      </dgm:t>
    </dgm:pt>
    <dgm:pt modelId="{10E19B33-2CCD-4BC0-8CCF-CA3C1769364B}" type="sibTrans" cxnId="{F4FDE0FA-D5B8-4E3A-94C3-67ED6CDA086C}">
      <dgm:prSet/>
      <dgm:spPr/>
      <dgm:t>
        <a:bodyPr/>
        <a:lstStyle/>
        <a:p>
          <a:pPr latinLnBrk="1"/>
          <a:endParaRPr lang="ko-KR" altLang="en-US"/>
        </a:p>
      </dgm:t>
    </dgm:pt>
    <dgm:pt modelId="{B700F5D4-7C89-4C54-A6A8-728672530DE1}">
      <dgm:prSet/>
      <dgm:spPr/>
      <dgm:t>
        <a:bodyPr/>
        <a:lstStyle/>
        <a:p>
          <a:pPr rtl="0" latinLnBrk="1"/>
          <a:r>
            <a:rPr lang="ko-KR" dirty="0" smtClean="0"/>
            <a:t>바</a:t>
          </a:r>
          <a:r>
            <a:rPr lang="en-US" dirty="0" smtClean="0"/>
            <a:t>. </a:t>
          </a:r>
          <a:r>
            <a:rPr lang="ko-KR" dirty="0" smtClean="0"/>
            <a:t>자치행정역량 강화와 인접 </a:t>
          </a:r>
          <a:r>
            <a:rPr lang="ko-KR" dirty="0" err="1" smtClean="0"/>
            <a:t>지자체간의</a:t>
          </a:r>
          <a:r>
            <a:rPr lang="ko-KR" dirty="0" smtClean="0"/>
            <a:t> 협력사업의 우선 추진</a:t>
          </a:r>
          <a:endParaRPr lang="ko-KR" dirty="0"/>
        </a:p>
      </dgm:t>
    </dgm:pt>
    <dgm:pt modelId="{2A8E9F97-A429-4EFC-A693-93025D02D42D}" type="parTrans" cxnId="{48BD95CD-F46D-4416-B215-7AECC67E8F34}">
      <dgm:prSet/>
      <dgm:spPr/>
      <dgm:t>
        <a:bodyPr/>
        <a:lstStyle/>
        <a:p>
          <a:pPr latinLnBrk="1"/>
          <a:endParaRPr lang="ko-KR" altLang="en-US"/>
        </a:p>
      </dgm:t>
    </dgm:pt>
    <dgm:pt modelId="{42D4F44B-30CA-47DA-B9BD-69E2E1F443C3}" type="sibTrans" cxnId="{48BD95CD-F46D-4416-B215-7AECC67E8F34}">
      <dgm:prSet/>
      <dgm:spPr/>
      <dgm:t>
        <a:bodyPr/>
        <a:lstStyle/>
        <a:p>
          <a:pPr latinLnBrk="1"/>
          <a:endParaRPr lang="ko-KR" altLang="en-US"/>
        </a:p>
      </dgm:t>
    </dgm:pt>
    <dgm:pt modelId="{071A73CA-5E37-4A45-87E0-A976FC6176EE}" type="pres">
      <dgm:prSet presAssocID="{EDAB1984-B1F7-4EBE-8856-853E07A4E2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441EEA6-5DBA-4967-A67D-BA0C9272F242}" type="pres">
      <dgm:prSet presAssocID="{FDB7DDB2-9B84-4036-8A3A-4CE4E122FBA3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9A9A9EB-BCFB-49BF-BDA8-2FB8D67CCB70}" type="pres">
      <dgm:prSet presAssocID="{A3F990BE-B24E-42E0-B3D3-926A1348F26D}" presName="spacer" presStyleCnt="0"/>
      <dgm:spPr/>
    </dgm:pt>
    <dgm:pt modelId="{4BC03EE3-361D-4A8E-ADE1-C3263CA1DDED}" type="pres">
      <dgm:prSet presAssocID="{7E31E6E9-846E-4603-A953-075D11890C23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4D295D1-2B0F-41FC-A39D-D6FEAC06CC5E}" type="pres">
      <dgm:prSet presAssocID="{022EDD4A-D815-4898-9CC8-E8E7C8737315}" presName="spacer" presStyleCnt="0"/>
      <dgm:spPr/>
    </dgm:pt>
    <dgm:pt modelId="{478C9CE2-561F-45A6-9085-A487924FE3AB}" type="pres">
      <dgm:prSet presAssocID="{21DAA770-155D-4A32-9FA7-F8C7AA582AF1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D5BCF80-8851-4BA3-AE10-E263B165A11E}" type="pres">
      <dgm:prSet presAssocID="{58E61F62-B204-48D8-B3A6-93D87C5B64FB}" presName="spacer" presStyleCnt="0"/>
      <dgm:spPr/>
    </dgm:pt>
    <dgm:pt modelId="{12E5EF7F-B00F-4FA2-9FA0-9F0A33383541}" type="pres">
      <dgm:prSet presAssocID="{FCE31EB5-EE6F-482F-8833-691753431147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2DF75DE-8C8A-4BBA-A2C6-7112C29FC50A}" type="pres">
      <dgm:prSet presAssocID="{0403303A-B1F4-41E8-A110-72BA1D3B3E04}" presName="spacer" presStyleCnt="0"/>
      <dgm:spPr/>
    </dgm:pt>
    <dgm:pt modelId="{21B5597D-058C-4297-8805-5AB67EEA22FC}" type="pres">
      <dgm:prSet presAssocID="{ED844935-2F4C-401C-B5E2-2AB87361EBA8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B87AD61-DA32-444E-97E2-D7882F0EFD81}" type="pres">
      <dgm:prSet presAssocID="{10E19B33-2CCD-4BC0-8CCF-CA3C1769364B}" presName="spacer" presStyleCnt="0"/>
      <dgm:spPr/>
    </dgm:pt>
    <dgm:pt modelId="{C0464A3C-071A-4B10-9469-0130D898EEDE}" type="pres">
      <dgm:prSet presAssocID="{B700F5D4-7C89-4C54-A6A8-728672530DE1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0532316-280E-45D6-9353-1935E614AE0D}" type="presOf" srcId="{21DAA770-155D-4A32-9FA7-F8C7AA582AF1}" destId="{478C9CE2-561F-45A6-9085-A487924FE3AB}" srcOrd="0" destOrd="0" presId="urn:microsoft.com/office/officeart/2005/8/layout/vList2"/>
    <dgm:cxn modelId="{3A3100F9-E0FE-416D-8F9A-CAECA155FF2C}" srcId="{EDAB1984-B1F7-4EBE-8856-853E07A4E2CA}" destId="{21DAA770-155D-4A32-9FA7-F8C7AA582AF1}" srcOrd="2" destOrd="0" parTransId="{83E1037F-6F27-48F4-9469-18D7EEDB6005}" sibTransId="{58E61F62-B204-48D8-B3A6-93D87C5B64FB}"/>
    <dgm:cxn modelId="{F7E12567-085E-4915-A1BC-97A8A44BB1AD}" type="presOf" srcId="{EDAB1984-B1F7-4EBE-8856-853E07A4E2CA}" destId="{071A73CA-5E37-4A45-87E0-A976FC6176EE}" srcOrd="0" destOrd="0" presId="urn:microsoft.com/office/officeart/2005/8/layout/vList2"/>
    <dgm:cxn modelId="{8F31DA13-52F9-483F-94D1-0B4315C56BA2}" srcId="{EDAB1984-B1F7-4EBE-8856-853E07A4E2CA}" destId="{FCE31EB5-EE6F-482F-8833-691753431147}" srcOrd="3" destOrd="0" parTransId="{28D84DCE-506B-4C80-BCF1-68D70DC27473}" sibTransId="{0403303A-B1F4-41E8-A110-72BA1D3B3E04}"/>
    <dgm:cxn modelId="{4A87D94C-40AD-4CB3-8F2D-27FF365F4765}" srcId="{EDAB1984-B1F7-4EBE-8856-853E07A4E2CA}" destId="{7E31E6E9-846E-4603-A953-075D11890C23}" srcOrd="1" destOrd="0" parTransId="{8FA6AAC5-CAE9-4F5D-B112-CCA5D9F8684E}" sibTransId="{022EDD4A-D815-4898-9CC8-E8E7C8737315}"/>
    <dgm:cxn modelId="{3A8FA2D3-8553-4141-B8A1-F69153A80AC5}" type="presOf" srcId="{ED844935-2F4C-401C-B5E2-2AB87361EBA8}" destId="{21B5597D-058C-4297-8805-5AB67EEA22FC}" srcOrd="0" destOrd="0" presId="urn:microsoft.com/office/officeart/2005/8/layout/vList2"/>
    <dgm:cxn modelId="{CB2A2EC7-DFAC-4C12-A092-DB3914642F1D}" type="presOf" srcId="{FCE31EB5-EE6F-482F-8833-691753431147}" destId="{12E5EF7F-B00F-4FA2-9FA0-9F0A33383541}" srcOrd="0" destOrd="0" presId="urn:microsoft.com/office/officeart/2005/8/layout/vList2"/>
    <dgm:cxn modelId="{F4FDE0FA-D5B8-4E3A-94C3-67ED6CDA086C}" srcId="{EDAB1984-B1F7-4EBE-8856-853E07A4E2CA}" destId="{ED844935-2F4C-401C-B5E2-2AB87361EBA8}" srcOrd="4" destOrd="0" parTransId="{9A850EBB-5F37-4220-8411-138E011420B2}" sibTransId="{10E19B33-2CCD-4BC0-8CCF-CA3C1769364B}"/>
    <dgm:cxn modelId="{16AE6DD9-FC90-441F-9582-05FB52500F3C}" srcId="{EDAB1984-B1F7-4EBE-8856-853E07A4E2CA}" destId="{FDB7DDB2-9B84-4036-8A3A-4CE4E122FBA3}" srcOrd="0" destOrd="0" parTransId="{377D4B8A-17BB-405E-8F3C-EC18AB695F57}" sibTransId="{A3F990BE-B24E-42E0-B3D3-926A1348F26D}"/>
    <dgm:cxn modelId="{8D1B9870-6E6D-46F7-8F1D-6666FFE7F127}" type="presOf" srcId="{FDB7DDB2-9B84-4036-8A3A-4CE4E122FBA3}" destId="{8441EEA6-5DBA-4967-A67D-BA0C9272F242}" srcOrd="0" destOrd="0" presId="urn:microsoft.com/office/officeart/2005/8/layout/vList2"/>
    <dgm:cxn modelId="{07031904-18C3-4626-BA84-226D8E3F3371}" type="presOf" srcId="{7E31E6E9-846E-4603-A953-075D11890C23}" destId="{4BC03EE3-361D-4A8E-ADE1-C3263CA1DDED}" srcOrd="0" destOrd="0" presId="urn:microsoft.com/office/officeart/2005/8/layout/vList2"/>
    <dgm:cxn modelId="{48BD95CD-F46D-4416-B215-7AECC67E8F34}" srcId="{EDAB1984-B1F7-4EBE-8856-853E07A4E2CA}" destId="{B700F5D4-7C89-4C54-A6A8-728672530DE1}" srcOrd="5" destOrd="0" parTransId="{2A8E9F97-A429-4EFC-A693-93025D02D42D}" sibTransId="{42D4F44B-30CA-47DA-B9BD-69E2E1F443C3}"/>
    <dgm:cxn modelId="{49A6FE8C-4A08-46A1-B6F5-D53B17CCFC9D}" type="presOf" srcId="{B700F5D4-7C89-4C54-A6A8-728672530DE1}" destId="{C0464A3C-071A-4B10-9469-0130D898EEDE}" srcOrd="0" destOrd="0" presId="urn:microsoft.com/office/officeart/2005/8/layout/vList2"/>
    <dgm:cxn modelId="{8D59D2E6-4393-40BD-A1CB-97E8555898A4}" type="presParOf" srcId="{071A73CA-5E37-4A45-87E0-A976FC6176EE}" destId="{8441EEA6-5DBA-4967-A67D-BA0C9272F242}" srcOrd="0" destOrd="0" presId="urn:microsoft.com/office/officeart/2005/8/layout/vList2"/>
    <dgm:cxn modelId="{B8484BB3-0403-45D6-8639-AE3F695827EF}" type="presParOf" srcId="{071A73CA-5E37-4A45-87E0-A976FC6176EE}" destId="{19A9A9EB-BCFB-49BF-BDA8-2FB8D67CCB70}" srcOrd="1" destOrd="0" presId="urn:microsoft.com/office/officeart/2005/8/layout/vList2"/>
    <dgm:cxn modelId="{E808F2C6-8707-4264-9902-F657417E1962}" type="presParOf" srcId="{071A73CA-5E37-4A45-87E0-A976FC6176EE}" destId="{4BC03EE3-361D-4A8E-ADE1-C3263CA1DDED}" srcOrd="2" destOrd="0" presId="urn:microsoft.com/office/officeart/2005/8/layout/vList2"/>
    <dgm:cxn modelId="{68BC688C-BC19-4A73-B34A-ED3533025D3C}" type="presParOf" srcId="{071A73CA-5E37-4A45-87E0-A976FC6176EE}" destId="{24D295D1-2B0F-41FC-A39D-D6FEAC06CC5E}" srcOrd="3" destOrd="0" presId="urn:microsoft.com/office/officeart/2005/8/layout/vList2"/>
    <dgm:cxn modelId="{FF27DC8E-F438-4E59-B6CF-3ADA7AFB897F}" type="presParOf" srcId="{071A73CA-5E37-4A45-87E0-A976FC6176EE}" destId="{478C9CE2-561F-45A6-9085-A487924FE3AB}" srcOrd="4" destOrd="0" presId="urn:microsoft.com/office/officeart/2005/8/layout/vList2"/>
    <dgm:cxn modelId="{54137F8A-E008-4743-9821-38C3F08776D1}" type="presParOf" srcId="{071A73CA-5E37-4A45-87E0-A976FC6176EE}" destId="{0D5BCF80-8851-4BA3-AE10-E263B165A11E}" srcOrd="5" destOrd="0" presId="urn:microsoft.com/office/officeart/2005/8/layout/vList2"/>
    <dgm:cxn modelId="{9F8F47D1-79D1-4D07-85AD-BA0832B5B71A}" type="presParOf" srcId="{071A73CA-5E37-4A45-87E0-A976FC6176EE}" destId="{12E5EF7F-B00F-4FA2-9FA0-9F0A33383541}" srcOrd="6" destOrd="0" presId="urn:microsoft.com/office/officeart/2005/8/layout/vList2"/>
    <dgm:cxn modelId="{363480C6-8CB0-4640-B78E-7AF33B44DD41}" type="presParOf" srcId="{071A73CA-5E37-4A45-87E0-A976FC6176EE}" destId="{92DF75DE-8C8A-4BBA-A2C6-7112C29FC50A}" srcOrd="7" destOrd="0" presId="urn:microsoft.com/office/officeart/2005/8/layout/vList2"/>
    <dgm:cxn modelId="{DA2F925E-99BB-4E71-B7A5-9A6306BFD2B5}" type="presParOf" srcId="{071A73CA-5E37-4A45-87E0-A976FC6176EE}" destId="{21B5597D-058C-4297-8805-5AB67EEA22FC}" srcOrd="8" destOrd="0" presId="urn:microsoft.com/office/officeart/2005/8/layout/vList2"/>
    <dgm:cxn modelId="{838A1C7E-E65E-464B-A6A0-7881A6511EBD}" type="presParOf" srcId="{071A73CA-5E37-4A45-87E0-A976FC6176EE}" destId="{1B87AD61-DA32-444E-97E2-D7882F0EFD81}" srcOrd="9" destOrd="0" presId="urn:microsoft.com/office/officeart/2005/8/layout/vList2"/>
    <dgm:cxn modelId="{4059DB75-D487-4E67-BF53-0B5AB6651F96}" type="presParOf" srcId="{071A73CA-5E37-4A45-87E0-A976FC6176EE}" destId="{C0464A3C-071A-4B10-9469-0130D898EEDE}" srcOrd="10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B23236-BF69-415D-94AC-0A28816F7BCF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27635BFE-D223-4653-998D-EDD0DCB9FB7F}">
      <dgm:prSet custT="1"/>
      <dgm:spPr/>
      <dgm:t>
        <a:bodyPr/>
        <a:lstStyle/>
        <a:p>
          <a:pPr rtl="0" latinLnBrk="1"/>
          <a:r>
            <a:rPr lang="ko-KR" sz="1600" dirty="0" smtClean="0"/>
            <a:t>◦ </a:t>
          </a:r>
          <a:r>
            <a:rPr lang="ko-KR" sz="1200" dirty="0" smtClean="0"/>
            <a:t>산업화 과정의 소외지역에서 벗어나 </a:t>
          </a:r>
          <a:r>
            <a:rPr lang="en-US" sz="1200" dirty="0" smtClean="0"/>
            <a:t>21</a:t>
          </a:r>
          <a:r>
            <a:rPr lang="ko-KR" sz="1200" dirty="0" smtClean="0"/>
            <a:t>세기 지식기반사회를 선도하는 새로운 국가거점지역으로 육성</a:t>
          </a:r>
          <a:endParaRPr lang="ko-KR" sz="1200" dirty="0"/>
        </a:p>
      </dgm:t>
    </dgm:pt>
    <dgm:pt modelId="{02A7580A-7E30-40EF-BE0A-91816B9B2D68}" type="parTrans" cxnId="{FBA8814B-8286-4AC2-B543-8CDF448292D7}">
      <dgm:prSet/>
      <dgm:spPr/>
      <dgm:t>
        <a:bodyPr/>
        <a:lstStyle/>
        <a:p>
          <a:pPr latinLnBrk="1"/>
          <a:endParaRPr lang="ko-KR" altLang="en-US"/>
        </a:p>
      </dgm:t>
    </dgm:pt>
    <dgm:pt modelId="{905B45C0-A5D9-42E9-B1E6-C12C3A86D609}" type="sibTrans" cxnId="{FBA8814B-8286-4AC2-B543-8CDF448292D7}">
      <dgm:prSet/>
      <dgm:spPr/>
      <dgm:t>
        <a:bodyPr/>
        <a:lstStyle/>
        <a:p>
          <a:pPr latinLnBrk="1"/>
          <a:endParaRPr lang="ko-KR" altLang="en-US"/>
        </a:p>
      </dgm:t>
    </dgm:pt>
    <dgm:pt modelId="{126F0917-57F3-4362-8BAD-76B27B5A0D44}" type="pres">
      <dgm:prSet presAssocID="{A9B23236-BF69-415D-94AC-0A28816F7BCF}" presName="compositeShape" presStyleCnt="0">
        <dgm:presLayoutVars>
          <dgm:dir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4B13ABE-1E2D-448C-80E1-6C3E2589AB6D}" type="pres">
      <dgm:prSet presAssocID="{A9B23236-BF69-415D-94AC-0A28816F7BCF}" presName="pyramid" presStyleLbl="node1" presStyleIdx="0" presStyleCnt="1" custLinFactNeighborX="12841" custLinFactNeighborY="31818"/>
      <dgm:spPr/>
    </dgm:pt>
    <dgm:pt modelId="{2CFC42A6-5CBA-422D-B69C-0BA73577AC45}" type="pres">
      <dgm:prSet presAssocID="{A9B23236-BF69-415D-94AC-0A28816F7BCF}" presName="theList" presStyleCnt="0"/>
      <dgm:spPr/>
    </dgm:pt>
    <dgm:pt modelId="{D13E79AE-5B61-49AB-B1CF-E17A84B42AB5}" type="pres">
      <dgm:prSet presAssocID="{27635BFE-D223-4653-998D-EDD0DCB9FB7F}" presName="aNode" presStyleLbl="fgAcc1" presStyleIdx="0" presStyleCnt="1" custScaleX="253846" custScaleY="5086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6915B8D-229B-4D72-B674-85686FF641C6}" type="pres">
      <dgm:prSet presAssocID="{27635BFE-D223-4653-998D-EDD0DCB9FB7F}" presName="aSpace" presStyleCnt="0"/>
      <dgm:spPr/>
    </dgm:pt>
  </dgm:ptLst>
  <dgm:cxnLst>
    <dgm:cxn modelId="{5E464D79-6FB4-42AE-9C60-D6CA9AF97598}" type="presOf" srcId="{27635BFE-D223-4653-998D-EDD0DCB9FB7F}" destId="{D13E79AE-5B61-49AB-B1CF-E17A84B42AB5}" srcOrd="0" destOrd="0" presId="urn:microsoft.com/office/officeart/2005/8/layout/pyramid2"/>
    <dgm:cxn modelId="{FBA8814B-8286-4AC2-B543-8CDF448292D7}" srcId="{A9B23236-BF69-415D-94AC-0A28816F7BCF}" destId="{27635BFE-D223-4653-998D-EDD0DCB9FB7F}" srcOrd="0" destOrd="0" parTransId="{02A7580A-7E30-40EF-BE0A-91816B9B2D68}" sibTransId="{905B45C0-A5D9-42E9-B1E6-C12C3A86D609}"/>
    <dgm:cxn modelId="{03238A09-E6B9-4578-BD6E-4E5F9D8E7714}" type="presOf" srcId="{A9B23236-BF69-415D-94AC-0A28816F7BCF}" destId="{126F0917-57F3-4362-8BAD-76B27B5A0D44}" srcOrd="0" destOrd="0" presId="urn:microsoft.com/office/officeart/2005/8/layout/pyramid2"/>
    <dgm:cxn modelId="{0CBFDB32-B860-4546-AC48-09C2E071720E}" type="presParOf" srcId="{126F0917-57F3-4362-8BAD-76B27B5A0D44}" destId="{84B13ABE-1E2D-448C-80E1-6C3E2589AB6D}" srcOrd="0" destOrd="0" presId="urn:microsoft.com/office/officeart/2005/8/layout/pyramid2"/>
    <dgm:cxn modelId="{FAD5F34E-B06B-4AAF-8B15-3CC572E59931}" type="presParOf" srcId="{126F0917-57F3-4362-8BAD-76B27B5A0D44}" destId="{2CFC42A6-5CBA-422D-B69C-0BA73577AC45}" srcOrd="1" destOrd="0" presId="urn:microsoft.com/office/officeart/2005/8/layout/pyramid2"/>
    <dgm:cxn modelId="{A9776C9D-04E8-49FC-96BE-C9F543E67140}" type="presParOf" srcId="{2CFC42A6-5CBA-422D-B69C-0BA73577AC45}" destId="{D13E79AE-5B61-49AB-B1CF-E17A84B42AB5}" srcOrd="0" destOrd="0" presId="urn:microsoft.com/office/officeart/2005/8/layout/pyramid2"/>
    <dgm:cxn modelId="{848B159E-A34C-4D38-8492-8CFB7265A432}" type="presParOf" srcId="{2CFC42A6-5CBA-422D-B69C-0BA73577AC45}" destId="{86915B8D-229B-4D72-B674-85686FF641C6}" srcOrd="1" destOrd="0" presId="urn:microsoft.com/office/officeart/2005/8/layout/pyramid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0155921-18CC-41AF-B966-EDA5AFD8B762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52631105-18A5-48E9-9B74-668D8DA7864E}">
      <dgm:prSet/>
      <dgm:spPr/>
      <dgm:t>
        <a:bodyPr/>
        <a:lstStyle/>
        <a:p>
          <a:pPr rtl="0" latinLnBrk="1"/>
          <a:r>
            <a:rPr lang="ko-KR" dirty="0" smtClean="0"/>
            <a:t>◦ </a:t>
          </a:r>
          <a:r>
            <a:rPr lang="ko-KR" dirty="0" err="1" smtClean="0"/>
            <a:t>환황해</a:t>
          </a:r>
          <a:r>
            <a:rPr lang="ko-KR" dirty="0" smtClean="0"/>
            <a:t> 교역거점 및 </a:t>
          </a:r>
          <a:r>
            <a:rPr lang="ko-KR" dirty="0" err="1" smtClean="0"/>
            <a:t>경쟁력있는</a:t>
          </a:r>
          <a:r>
            <a:rPr lang="ko-KR" dirty="0" smtClean="0"/>
            <a:t> 집적경제기반 구축</a:t>
          </a:r>
          <a:endParaRPr lang="ko-KR" dirty="0"/>
        </a:p>
      </dgm:t>
    </dgm:pt>
    <dgm:pt modelId="{2535BF8A-63E1-4CC9-A042-267EC6A0EFE8}" type="parTrans" cxnId="{EA03F5A1-FB05-42DA-BB6B-CD8817C708F0}">
      <dgm:prSet/>
      <dgm:spPr/>
      <dgm:t>
        <a:bodyPr/>
        <a:lstStyle/>
        <a:p>
          <a:pPr latinLnBrk="1"/>
          <a:endParaRPr lang="ko-KR" altLang="en-US"/>
        </a:p>
      </dgm:t>
    </dgm:pt>
    <dgm:pt modelId="{8429FEDF-8658-41B5-A6EA-FD0FEFDC92D7}" type="sibTrans" cxnId="{EA03F5A1-FB05-42DA-BB6B-CD8817C708F0}">
      <dgm:prSet/>
      <dgm:spPr/>
      <dgm:t>
        <a:bodyPr/>
        <a:lstStyle/>
        <a:p>
          <a:pPr latinLnBrk="1"/>
          <a:endParaRPr lang="ko-KR" altLang="en-US"/>
        </a:p>
      </dgm:t>
    </dgm:pt>
    <dgm:pt modelId="{771CDACF-09F3-4B61-9BBA-A71E2876E138}">
      <dgm:prSet/>
      <dgm:spPr/>
      <dgm:t>
        <a:bodyPr/>
        <a:lstStyle/>
        <a:p>
          <a:pPr rtl="0" latinLnBrk="1"/>
          <a:r>
            <a:rPr lang="ko-KR" dirty="0" smtClean="0"/>
            <a:t>◦ </a:t>
          </a:r>
          <a:r>
            <a:rPr lang="ko-KR" dirty="0" err="1" smtClean="0"/>
            <a:t>개성있는</a:t>
          </a:r>
          <a:r>
            <a:rPr lang="ko-KR" dirty="0" smtClean="0"/>
            <a:t> 세계적인 지역문화 창출</a:t>
          </a:r>
          <a:endParaRPr lang="ko-KR" dirty="0"/>
        </a:p>
      </dgm:t>
    </dgm:pt>
    <dgm:pt modelId="{C864A9BB-1865-4074-96AD-84384587E3E0}" type="parTrans" cxnId="{C15929C9-F80E-417D-A1E6-B4919191C674}">
      <dgm:prSet/>
      <dgm:spPr/>
      <dgm:t>
        <a:bodyPr/>
        <a:lstStyle/>
        <a:p>
          <a:pPr latinLnBrk="1"/>
          <a:endParaRPr lang="ko-KR" altLang="en-US"/>
        </a:p>
      </dgm:t>
    </dgm:pt>
    <dgm:pt modelId="{B5D99FEB-2B21-4E17-A2B8-CEC547CC3173}" type="sibTrans" cxnId="{C15929C9-F80E-417D-A1E6-B4919191C674}">
      <dgm:prSet/>
      <dgm:spPr/>
      <dgm:t>
        <a:bodyPr/>
        <a:lstStyle/>
        <a:p>
          <a:pPr latinLnBrk="1"/>
          <a:endParaRPr lang="ko-KR" altLang="en-US"/>
        </a:p>
      </dgm:t>
    </dgm:pt>
    <dgm:pt modelId="{483C7C30-75EC-4D35-B0C0-B598F6B0EC0F}">
      <dgm:prSet/>
      <dgm:spPr/>
      <dgm:t>
        <a:bodyPr/>
        <a:lstStyle/>
        <a:p>
          <a:pPr rtl="0" latinLnBrk="1"/>
          <a:r>
            <a:rPr lang="ko-KR" dirty="0" smtClean="0"/>
            <a:t>◦ 삶의 질 향상과 발전의 지속가능성 확보</a:t>
          </a:r>
          <a:endParaRPr lang="ko-KR" dirty="0"/>
        </a:p>
      </dgm:t>
    </dgm:pt>
    <dgm:pt modelId="{FC0C3126-A2FD-4CB2-9A02-102CEAF0B25E}" type="parTrans" cxnId="{7D1D6842-B647-4AE8-836B-2E608D1DAA65}">
      <dgm:prSet/>
      <dgm:spPr/>
      <dgm:t>
        <a:bodyPr/>
        <a:lstStyle/>
        <a:p>
          <a:pPr latinLnBrk="1"/>
          <a:endParaRPr lang="ko-KR" altLang="en-US"/>
        </a:p>
      </dgm:t>
    </dgm:pt>
    <dgm:pt modelId="{9ABD4235-D08C-46D1-8C7F-6CFC33CD7183}" type="sibTrans" cxnId="{7D1D6842-B647-4AE8-836B-2E608D1DAA65}">
      <dgm:prSet/>
      <dgm:spPr/>
      <dgm:t>
        <a:bodyPr/>
        <a:lstStyle/>
        <a:p>
          <a:pPr latinLnBrk="1"/>
          <a:endParaRPr lang="ko-KR" altLang="en-US"/>
        </a:p>
      </dgm:t>
    </dgm:pt>
    <dgm:pt modelId="{59E6BFC4-0A09-4B4D-B4D1-CEEC20E65B74}" type="pres">
      <dgm:prSet presAssocID="{A0155921-18CC-41AF-B966-EDA5AFD8B762}" presName="compositeShape" presStyleCnt="0">
        <dgm:presLayoutVars>
          <dgm:dir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B3E3619-BF5E-43C3-AA00-039F03937A17}" type="pres">
      <dgm:prSet presAssocID="{A0155921-18CC-41AF-B966-EDA5AFD8B762}" presName="pyramid" presStyleLbl="node1" presStyleIdx="0" presStyleCnt="1" custLinFactNeighborX="-63654" custLinFactNeighborY="73077"/>
      <dgm:spPr/>
    </dgm:pt>
    <dgm:pt modelId="{42F97136-B871-4AAF-929C-4FE1170B77FF}" type="pres">
      <dgm:prSet presAssocID="{A0155921-18CC-41AF-B966-EDA5AFD8B762}" presName="theList" presStyleCnt="0"/>
      <dgm:spPr/>
    </dgm:pt>
    <dgm:pt modelId="{2AB3181C-964F-4134-AD57-EA6CCCF9533E}" type="pres">
      <dgm:prSet presAssocID="{52631105-18A5-48E9-9B74-668D8DA7864E}" presName="aNode" presStyleLbl="fgAcc1" presStyleIdx="0" presStyleCnt="3" custScaleX="15213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986CCEA-AE89-4A74-8B31-AE741D5AB653}" type="pres">
      <dgm:prSet presAssocID="{52631105-18A5-48E9-9B74-668D8DA7864E}" presName="aSpace" presStyleCnt="0"/>
      <dgm:spPr/>
    </dgm:pt>
    <dgm:pt modelId="{5F743DE3-831C-4BA8-A5CC-2377D77DE039}" type="pres">
      <dgm:prSet presAssocID="{771CDACF-09F3-4B61-9BBA-A71E2876E138}" presName="aNode" presStyleLbl="fgAcc1" presStyleIdx="1" presStyleCnt="3" custScaleX="15341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5A8DDDD-3448-4538-AE03-105213C64C55}" type="pres">
      <dgm:prSet presAssocID="{771CDACF-09F3-4B61-9BBA-A71E2876E138}" presName="aSpace" presStyleCnt="0"/>
      <dgm:spPr/>
    </dgm:pt>
    <dgm:pt modelId="{241DF120-85F0-4CDF-8348-D80BF2976B16}" type="pres">
      <dgm:prSet presAssocID="{483C7C30-75EC-4D35-B0C0-B598F6B0EC0F}" presName="aNode" presStyleLbl="fgAcc1" presStyleIdx="2" presStyleCnt="3" custScaleX="15277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6A87BC2-8ECA-4A5C-81F7-635EC801644E}" type="pres">
      <dgm:prSet presAssocID="{483C7C30-75EC-4D35-B0C0-B598F6B0EC0F}" presName="aSpace" presStyleCnt="0"/>
      <dgm:spPr/>
    </dgm:pt>
  </dgm:ptLst>
  <dgm:cxnLst>
    <dgm:cxn modelId="{73822C25-E923-44AB-AD3D-5D60FAA0D736}" type="presOf" srcId="{52631105-18A5-48E9-9B74-668D8DA7864E}" destId="{2AB3181C-964F-4134-AD57-EA6CCCF9533E}" srcOrd="0" destOrd="0" presId="urn:microsoft.com/office/officeart/2005/8/layout/pyramid2"/>
    <dgm:cxn modelId="{AE1DB2C4-8E98-4AF6-9B71-203919350BFF}" type="presOf" srcId="{483C7C30-75EC-4D35-B0C0-B598F6B0EC0F}" destId="{241DF120-85F0-4CDF-8348-D80BF2976B16}" srcOrd="0" destOrd="0" presId="urn:microsoft.com/office/officeart/2005/8/layout/pyramid2"/>
    <dgm:cxn modelId="{B50BD97B-E4CB-40AC-BA5F-6C06D239C505}" type="presOf" srcId="{A0155921-18CC-41AF-B966-EDA5AFD8B762}" destId="{59E6BFC4-0A09-4B4D-B4D1-CEEC20E65B74}" srcOrd="0" destOrd="0" presId="urn:microsoft.com/office/officeart/2005/8/layout/pyramid2"/>
    <dgm:cxn modelId="{C15929C9-F80E-417D-A1E6-B4919191C674}" srcId="{A0155921-18CC-41AF-B966-EDA5AFD8B762}" destId="{771CDACF-09F3-4B61-9BBA-A71E2876E138}" srcOrd="1" destOrd="0" parTransId="{C864A9BB-1865-4074-96AD-84384587E3E0}" sibTransId="{B5D99FEB-2B21-4E17-A2B8-CEC547CC3173}"/>
    <dgm:cxn modelId="{7D1D6842-B647-4AE8-836B-2E608D1DAA65}" srcId="{A0155921-18CC-41AF-B966-EDA5AFD8B762}" destId="{483C7C30-75EC-4D35-B0C0-B598F6B0EC0F}" srcOrd="2" destOrd="0" parTransId="{FC0C3126-A2FD-4CB2-9A02-102CEAF0B25E}" sibTransId="{9ABD4235-D08C-46D1-8C7F-6CFC33CD7183}"/>
    <dgm:cxn modelId="{EA03F5A1-FB05-42DA-BB6B-CD8817C708F0}" srcId="{A0155921-18CC-41AF-B966-EDA5AFD8B762}" destId="{52631105-18A5-48E9-9B74-668D8DA7864E}" srcOrd="0" destOrd="0" parTransId="{2535BF8A-63E1-4CC9-A042-267EC6A0EFE8}" sibTransId="{8429FEDF-8658-41B5-A6EA-FD0FEFDC92D7}"/>
    <dgm:cxn modelId="{5075887C-9733-4379-BA2C-4FF3B7A31FF3}" type="presOf" srcId="{771CDACF-09F3-4B61-9BBA-A71E2876E138}" destId="{5F743DE3-831C-4BA8-A5CC-2377D77DE039}" srcOrd="0" destOrd="0" presId="urn:microsoft.com/office/officeart/2005/8/layout/pyramid2"/>
    <dgm:cxn modelId="{FD54EA9D-6367-4351-98B2-20D3582FAF74}" type="presParOf" srcId="{59E6BFC4-0A09-4B4D-B4D1-CEEC20E65B74}" destId="{4B3E3619-BF5E-43C3-AA00-039F03937A17}" srcOrd="0" destOrd="0" presId="urn:microsoft.com/office/officeart/2005/8/layout/pyramid2"/>
    <dgm:cxn modelId="{3437027A-B595-4F4D-B44E-4BE2A6123F14}" type="presParOf" srcId="{59E6BFC4-0A09-4B4D-B4D1-CEEC20E65B74}" destId="{42F97136-B871-4AAF-929C-4FE1170B77FF}" srcOrd="1" destOrd="0" presId="urn:microsoft.com/office/officeart/2005/8/layout/pyramid2"/>
    <dgm:cxn modelId="{6B5A28C8-B152-4CC2-A7BF-97BDC88377FD}" type="presParOf" srcId="{42F97136-B871-4AAF-929C-4FE1170B77FF}" destId="{2AB3181C-964F-4134-AD57-EA6CCCF9533E}" srcOrd="0" destOrd="0" presId="urn:microsoft.com/office/officeart/2005/8/layout/pyramid2"/>
    <dgm:cxn modelId="{57C25C5E-36F3-477D-A0C0-9F43303B24B5}" type="presParOf" srcId="{42F97136-B871-4AAF-929C-4FE1170B77FF}" destId="{5986CCEA-AE89-4A74-8B31-AE741D5AB653}" srcOrd="1" destOrd="0" presId="urn:microsoft.com/office/officeart/2005/8/layout/pyramid2"/>
    <dgm:cxn modelId="{2F93F776-83C4-4F2A-B8C6-84F5AD1F8DCF}" type="presParOf" srcId="{42F97136-B871-4AAF-929C-4FE1170B77FF}" destId="{5F743DE3-831C-4BA8-A5CC-2377D77DE039}" srcOrd="2" destOrd="0" presId="urn:microsoft.com/office/officeart/2005/8/layout/pyramid2"/>
    <dgm:cxn modelId="{AB93185B-E73A-48A4-AA36-AF966E09AF0A}" type="presParOf" srcId="{42F97136-B871-4AAF-929C-4FE1170B77FF}" destId="{35A8DDDD-3448-4538-AE03-105213C64C55}" srcOrd="3" destOrd="0" presId="urn:microsoft.com/office/officeart/2005/8/layout/pyramid2"/>
    <dgm:cxn modelId="{B3EC3DA8-1CB2-4AE0-838C-5282E91BB81B}" type="presParOf" srcId="{42F97136-B871-4AAF-929C-4FE1170B77FF}" destId="{241DF120-85F0-4CDF-8348-D80BF2976B16}" srcOrd="4" destOrd="0" presId="urn:microsoft.com/office/officeart/2005/8/layout/pyramid2"/>
    <dgm:cxn modelId="{80FE701A-7AF8-45EC-BB6C-D9E195F532CC}" type="presParOf" srcId="{42F97136-B871-4AAF-929C-4FE1170B77FF}" destId="{B6A87BC2-8ECA-4A5C-81F7-635EC801644E}" srcOrd="5" destOrd="0" presId="urn:microsoft.com/office/officeart/2005/8/layout/pyramid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28CE091-D6F5-4716-95B0-B21C1F82AE1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88364D9D-CB58-4795-A981-EC05A9119738}">
      <dgm:prSet custT="1"/>
      <dgm:spPr/>
      <dgm:t>
        <a:bodyPr/>
        <a:lstStyle/>
        <a:p>
          <a:pPr algn="l" rtl="0" latinLnBrk="1"/>
          <a:r>
            <a:rPr lang="ko-KR" sz="1400" dirty="0" smtClean="0"/>
            <a:t>가</a:t>
          </a:r>
          <a:r>
            <a:rPr lang="en-US" sz="1400" dirty="0" smtClean="0"/>
            <a:t>. </a:t>
          </a:r>
          <a:r>
            <a:rPr lang="ko-KR" sz="1400" dirty="0" smtClean="0"/>
            <a:t>지역발전의 통합성 증진을 위한 공간개발</a:t>
          </a:r>
          <a:endParaRPr lang="en-US" sz="1400" dirty="0"/>
        </a:p>
      </dgm:t>
    </dgm:pt>
    <dgm:pt modelId="{5449A706-98A8-4888-9A0E-B12AA0158560}" type="parTrans" cxnId="{1386AF8C-5C13-4280-B08C-0CFA4D985A9B}">
      <dgm:prSet/>
      <dgm:spPr/>
      <dgm:t>
        <a:bodyPr/>
        <a:lstStyle/>
        <a:p>
          <a:pPr algn="l" latinLnBrk="1"/>
          <a:endParaRPr lang="ko-KR" altLang="en-US"/>
        </a:p>
      </dgm:t>
    </dgm:pt>
    <dgm:pt modelId="{5BFEDE1B-4954-485C-B5AB-8DFAAA0CFEF9}" type="sibTrans" cxnId="{1386AF8C-5C13-4280-B08C-0CFA4D985A9B}">
      <dgm:prSet/>
      <dgm:spPr/>
      <dgm:t>
        <a:bodyPr/>
        <a:lstStyle/>
        <a:p>
          <a:pPr algn="l" latinLnBrk="1"/>
          <a:endParaRPr lang="ko-KR" altLang="en-US"/>
        </a:p>
      </dgm:t>
    </dgm:pt>
    <dgm:pt modelId="{77B68973-D42A-4C3F-BE5D-23057000F291}">
      <dgm:prSet custT="1"/>
      <dgm:spPr/>
      <dgm:t>
        <a:bodyPr/>
        <a:lstStyle/>
        <a:p>
          <a:pPr algn="l" rtl="0" latinLnBrk="1"/>
          <a:r>
            <a:rPr lang="ko-KR" sz="1400" dirty="0" smtClean="0"/>
            <a:t>나</a:t>
          </a:r>
          <a:r>
            <a:rPr lang="en-US" sz="1400" dirty="0" smtClean="0"/>
            <a:t>. </a:t>
          </a:r>
          <a:r>
            <a:rPr lang="ko-KR" sz="1400" dirty="0" smtClean="0"/>
            <a:t>친환경적이고 개성 있는 지역정주기반 형성</a:t>
          </a:r>
          <a:endParaRPr lang="en-US" sz="1400" dirty="0"/>
        </a:p>
      </dgm:t>
    </dgm:pt>
    <dgm:pt modelId="{0BD1EE03-FC1A-438C-9D89-C4D8EDBB0494}" type="parTrans" cxnId="{87804EC1-82AF-41CD-ACC9-CF8C9EC66A60}">
      <dgm:prSet/>
      <dgm:spPr/>
      <dgm:t>
        <a:bodyPr/>
        <a:lstStyle/>
        <a:p>
          <a:pPr algn="l" latinLnBrk="1"/>
          <a:endParaRPr lang="ko-KR" altLang="en-US"/>
        </a:p>
      </dgm:t>
    </dgm:pt>
    <dgm:pt modelId="{D87211DD-2FD3-4EBE-93CA-36CE80CA14E6}" type="sibTrans" cxnId="{87804EC1-82AF-41CD-ACC9-CF8C9EC66A60}">
      <dgm:prSet/>
      <dgm:spPr/>
      <dgm:t>
        <a:bodyPr/>
        <a:lstStyle/>
        <a:p>
          <a:pPr algn="l" latinLnBrk="1"/>
          <a:endParaRPr lang="ko-KR" altLang="en-US"/>
        </a:p>
      </dgm:t>
    </dgm:pt>
    <dgm:pt modelId="{C8BC9AB0-C77A-4911-9572-784B4385B969}">
      <dgm:prSet custT="1"/>
      <dgm:spPr/>
      <dgm:t>
        <a:bodyPr/>
        <a:lstStyle/>
        <a:p>
          <a:pPr algn="l" rtl="0" latinLnBrk="1"/>
          <a:r>
            <a:rPr lang="ko-KR" sz="1400" dirty="0" smtClean="0"/>
            <a:t>다</a:t>
          </a:r>
          <a:r>
            <a:rPr lang="en-US" sz="1400" dirty="0" smtClean="0"/>
            <a:t>. </a:t>
          </a:r>
          <a:r>
            <a:rPr lang="ko-KR" sz="1400" dirty="0" smtClean="0"/>
            <a:t>미래사회를 선도하는 지식기반산업 육성</a:t>
          </a:r>
          <a:endParaRPr lang="ko-KR" sz="1400" dirty="0"/>
        </a:p>
      </dgm:t>
    </dgm:pt>
    <dgm:pt modelId="{9EE579BD-02B4-4CEC-BEE4-04D749DB25F7}" type="parTrans" cxnId="{09876C1C-6C10-4E88-B7AE-D5F58186626F}">
      <dgm:prSet/>
      <dgm:spPr/>
      <dgm:t>
        <a:bodyPr/>
        <a:lstStyle/>
        <a:p>
          <a:pPr algn="l" latinLnBrk="1"/>
          <a:endParaRPr lang="ko-KR" altLang="en-US"/>
        </a:p>
      </dgm:t>
    </dgm:pt>
    <dgm:pt modelId="{C2218BA8-BF9B-4CEC-AF97-440B98C90EF3}" type="sibTrans" cxnId="{09876C1C-6C10-4E88-B7AE-D5F58186626F}">
      <dgm:prSet/>
      <dgm:spPr/>
      <dgm:t>
        <a:bodyPr/>
        <a:lstStyle/>
        <a:p>
          <a:pPr algn="l" latinLnBrk="1"/>
          <a:endParaRPr lang="ko-KR" altLang="en-US"/>
        </a:p>
      </dgm:t>
    </dgm:pt>
    <dgm:pt modelId="{40053EC1-ABAA-439A-926E-A63BDFA4A08B}">
      <dgm:prSet custT="1"/>
      <dgm:spPr/>
      <dgm:t>
        <a:bodyPr/>
        <a:lstStyle/>
        <a:p>
          <a:pPr algn="l" rtl="0" latinLnBrk="1"/>
          <a:r>
            <a:rPr lang="ko-KR" sz="1400" dirty="0" smtClean="0"/>
            <a:t>라</a:t>
          </a:r>
          <a:r>
            <a:rPr lang="en-US" sz="1400" dirty="0" smtClean="0"/>
            <a:t>. </a:t>
          </a:r>
          <a:r>
            <a:rPr lang="ko-KR" sz="1400" dirty="0" smtClean="0"/>
            <a:t>세계와 지역을 통합하는 교통</a:t>
          </a:r>
          <a:r>
            <a:rPr lang="en-US" sz="1400" dirty="0" smtClean="0"/>
            <a:t>․</a:t>
          </a:r>
          <a:r>
            <a:rPr lang="ko-KR" sz="1400" dirty="0" smtClean="0"/>
            <a:t>정보인프라 구축</a:t>
          </a:r>
          <a:endParaRPr lang="ko-KR" sz="1400" dirty="0"/>
        </a:p>
      </dgm:t>
    </dgm:pt>
    <dgm:pt modelId="{0B21CEAC-4104-4F3E-8403-7CF806CF23A1}" type="parTrans" cxnId="{D5FA1D60-A2C3-42D4-B426-D5E861FD23DE}">
      <dgm:prSet/>
      <dgm:spPr/>
      <dgm:t>
        <a:bodyPr/>
        <a:lstStyle/>
        <a:p>
          <a:pPr algn="l" latinLnBrk="1"/>
          <a:endParaRPr lang="ko-KR" altLang="en-US"/>
        </a:p>
      </dgm:t>
    </dgm:pt>
    <dgm:pt modelId="{5840C8E7-302E-439C-9F50-EF2D5CB1C881}" type="sibTrans" cxnId="{D5FA1D60-A2C3-42D4-B426-D5E861FD23DE}">
      <dgm:prSet/>
      <dgm:spPr/>
      <dgm:t>
        <a:bodyPr/>
        <a:lstStyle/>
        <a:p>
          <a:pPr algn="l" latinLnBrk="1"/>
          <a:endParaRPr lang="ko-KR" altLang="en-US"/>
        </a:p>
      </dgm:t>
    </dgm:pt>
    <dgm:pt modelId="{4F324EC0-52C1-4C4C-BC5E-8FC7288327AC}">
      <dgm:prSet custT="1"/>
      <dgm:spPr/>
      <dgm:t>
        <a:bodyPr/>
        <a:lstStyle/>
        <a:p>
          <a:pPr algn="l" rtl="0" latinLnBrk="1"/>
          <a:r>
            <a:rPr lang="ko-KR" sz="1400" dirty="0" smtClean="0"/>
            <a:t>마</a:t>
          </a:r>
          <a:r>
            <a:rPr lang="en-US" sz="1400" dirty="0" smtClean="0"/>
            <a:t>. </a:t>
          </a:r>
          <a:r>
            <a:rPr lang="ko-KR" sz="1400" dirty="0" smtClean="0"/>
            <a:t>지역발전의 지속가능성을 위한 환경보전 및 </a:t>
          </a:r>
          <a:r>
            <a:rPr lang="ko-KR" sz="1400" dirty="0" err="1" smtClean="0"/>
            <a:t>자원개</a:t>
          </a:r>
          <a:endParaRPr lang="en-US" sz="1400" dirty="0"/>
        </a:p>
      </dgm:t>
    </dgm:pt>
    <dgm:pt modelId="{FE718C2F-E219-447B-A41F-73F9A713E03D}" type="parTrans" cxnId="{F3604625-75C8-481F-B74A-3B74ADE81BA6}">
      <dgm:prSet/>
      <dgm:spPr/>
      <dgm:t>
        <a:bodyPr/>
        <a:lstStyle/>
        <a:p>
          <a:pPr algn="l" latinLnBrk="1"/>
          <a:endParaRPr lang="ko-KR" altLang="en-US"/>
        </a:p>
      </dgm:t>
    </dgm:pt>
    <dgm:pt modelId="{392C5325-FBC9-4DE9-8D28-E65B42D03FC9}" type="sibTrans" cxnId="{F3604625-75C8-481F-B74A-3B74ADE81BA6}">
      <dgm:prSet/>
      <dgm:spPr/>
      <dgm:t>
        <a:bodyPr/>
        <a:lstStyle/>
        <a:p>
          <a:pPr algn="l" latinLnBrk="1"/>
          <a:endParaRPr lang="ko-KR" altLang="en-US"/>
        </a:p>
      </dgm:t>
    </dgm:pt>
    <dgm:pt modelId="{62B08A69-4AC5-4830-92B5-F2063748C2E2}">
      <dgm:prSet custT="1"/>
      <dgm:spPr/>
      <dgm:t>
        <a:bodyPr/>
        <a:lstStyle/>
        <a:p>
          <a:pPr algn="l" rtl="0" latinLnBrk="1"/>
          <a:r>
            <a:rPr lang="ko-KR" sz="1400" dirty="0" smtClean="0"/>
            <a:t>바</a:t>
          </a:r>
          <a:r>
            <a:rPr lang="en-US" sz="1400" dirty="0" smtClean="0"/>
            <a:t>. </a:t>
          </a:r>
          <a:r>
            <a:rPr lang="ko-KR" sz="1400" dirty="0" smtClean="0"/>
            <a:t>문화적 정체성을 갖춘 지역문화</a:t>
          </a:r>
          <a:r>
            <a:rPr lang="en-US" sz="1400" dirty="0" smtClean="0"/>
            <a:t>․</a:t>
          </a:r>
          <a:r>
            <a:rPr lang="ko-KR" sz="1400" dirty="0" smtClean="0"/>
            <a:t>관광개발</a:t>
          </a:r>
          <a:endParaRPr lang="ko-KR" sz="1400" dirty="0"/>
        </a:p>
      </dgm:t>
    </dgm:pt>
    <dgm:pt modelId="{61B28FDD-ECB2-4277-A6CE-FAB4FEC12C61}" type="parTrans" cxnId="{1CD6BFFE-A0FB-4059-A422-0EBC6C15DC5D}">
      <dgm:prSet/>
      <dgm:spPr/>
      <dgm:t>
        <a:bodyPr/>
        <a:lstStyle/>
        <a:p>
          <a:pPr algn="l" latinLnBrk="1"/>
          <a:endParaRPr lang="ko-KR" altLang="en-US"/>
        </a:p>
      </dgm:t>
    </dgm:pt>
    <dgm:pt modelId="{DD0B1A41-8747-4CCA-AAB7-C5D128142055}" type="sibTrans" cxnId="{1CD6BFFE-A0FB-4059-A422-0EBC6C15DC5D}">
      <dgm:prSet/>
      <dgm:spPr/>
      <dgm:t>
        <a:bodyPr/>
        <a:lstStyle/>
        <a:p>
          <a:pPr algn="l" latinLnBrk="1"/>
          <a:endParaRPr lang="ko-KR" altLang="en-US"/>
        </a:p>
      </dgm:t>
    </dgm:pt>
    <dgm:pt modelId="{0AB2D4C3-3C61-4B8D-96E9-E587340B3DAC}">
      <dgm:prSet custT="1"/>
      <dgm:spPr/>
      <dgm:t>
        <a:bodyPr/>
        <a:lstStyle/>
        <a:p>
          <a:pPr algn="l" rtl="0" latinLnBrk="1"/>
          <a:r>
            <a:rPr lang="ko-KR" sz="1400" dirty="0" smtClean="0"/>
            <a:t>사</a:t>
          </a:r>
          <a:r>
            <a:rPr lang="en-US" sz="1400" dirty="0" smtClean="0"/>
            <a:t>. </a:t>
          </a:r>
          <a:r>
            <a:rPr lang="ko-KR" sz="1400" dirty="0" smtClean="0"/>
            <a:t>삶의 질 확보를 위한 </a:t>
          </a:r>
          <a:r>
            <a:rPr lang="ko-KR" sz="1400" dirty="0" err="1" smtClean="0"/>
            <a:t>고품격의</a:t>
          </a:r>
          <a:r>
            <a:rPr lang="ko-KR" sz="1400" dirty="0" smtClean="0"/>
            <a:t> 생활</a:t>
          </a:r>
          <a:r>
            <a:rPr lang="en-US" sz="1400" dirty="0" smtClean="0"/>
            <a:t>․</a:t>
          </a:r>
          <a:r>
            <a:rPr lang="ko-KR" sz="1400" dirty="0" smtClean="0"/>
            <a:t>복지환경 조성</a:t>
          </a:r>
          <a:endParaRPr lang="ko-KR" sz="1400" dirty="0"/>
        </a:p>
      </dgm:t>
    </dgm:pt>
    <dgm:pt modelId="{F6056870-E7A2-456A-BFE7-4B54A9121052}" type="parTrans" cxnId="{88D2894C-89E4-4835-A2D3-D620C7AA4D04}">
      <dgm:prSet/>
      <dgm:spPr/>
      <dgm:t>
        <a:bodyPr/>
        <a:lstStyle/>
        <a:p>
          <a:pPr algn="l" latinLnBrk="1"/>
          <a:endParaRPr lang="ko-KR" altLang="en-US"/>
        </a:p>
      </dgm:t>
    </dgm:pt>
    <dgm:pt modelId="{468D76E6-B81D-4554-BD84-4B952FF4E950}" type="sibTrans" cxnId="{88D2894C-89E4-4835-A2D3-D620C7AA4D04}">
      <dgm:prSet/>
      <dgm:spPr/>
      <dgm:t>
        <a:bodyPr/>
        <a:lstStyle/>
        <a:p>
          <a:pPr algn="l" latinLnBrk="1"/>
          <a:endParaRPr lang="ko-KR" altLang="en-US"/>
        </a:p>
      </dgm:t>
    </dgm:pt>
    <dgm:pt modelId="{41429386-0314-4AB5-ABF7-847083D10379}" type="pres">
      <dgm:prSet presAssocID="{028CE091-D6F5-4716-95B0-B21C1F82AE15}" presName="compositeShape" presStyleCnt="0">
        <dgm:presLayoutVars>
          <dgm:dir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6121A73-1D02-4ECD-884B-7EE7FD3C387A}" type="pres">
      <dgm:prSet presAssocID="{028CE091-D6F5-4716-95B0-B21C1F82AE15}" presName="pyramid" presStyleLbl="node1" presStyleIdx="0" presStyleCnt="1" custLinFactNeighborX="-56785" custLinFactNeighborY="-2381"/>
      <dgm:spPr/>
    </dgm:pt>
    <dgm:pt modelId="{0737CE13-4C40-4BAA-BEA7-059B138E3D36}" type="pres">
      <dgm:prSet presAssocID="{028CE091-D6F5-4716-95B0-B21C1F82AE15}" presName="theList" presStyleCnt="0"/>
      <dgm:spPr/>
    </dgm:pt>
    <dgm:pt modelId="{BF58E0A8-48AD-40D9-885D-329BF0C10D51}" type="pres">
      <dgm:prSet presAssocID="{88364D9D-CB58-4795-A981-EC05A9119738}" presName="aNode" presStyleLbl="fgAcc1" presStyleIdx="0" presStyleCnt="7" custScaleX="25731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3D2D810-C557-455C-B466-6065DA0D8450}" type="pres">
      <dgm:prSet presAssocID="{88364D9D-CB58-4795-A981-EC05A9119738}" presName="aSpace" presStyleCnt="0"/>
      <dgm:spPr/>
    </dgm:pt>
    <dgm:pt modelId="{244F0AF6-A4E0-4193-800B-210C1A801AE2}" type="pres">
      <dgm:prSet presAssocID="{77B68973-D42A-4C3F-BE5D-23057000F291}" presName="aNode" presStyleLbl="fgAcc1" presStyleIdx="1" presStyleCnt="7" custScaleX="257318" custLinFactNeighborX="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5CFBBA3-90F8-41AC-8C2F-30D7E115C599}" type="pres">
      <dgm:prSet presAssocID="{77B68973-D42A-4C3F-BE5D-23057000F291}" presName="aSpace" presStyleCnt="0"/>
      <dgm:spPr/>
    </dgm:pt>
    <dgm:pt modelId="{CE2868D6-F06A-41F1-B048-81CD2F678CA3}" type="pres">
      <dgm:prSet presAssocID="{C8BC9AB0-C77A-4911-9572-784B4385B969}" presName="aNode" presStyleLbl="fgAcc1" presStyleIdx="2" presStyleCnt="7" custScaleX="257318" custLinFactNeighborX="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E828B8C-763B-421E-B282-F5B6971C9EB6}" type="pres">
      <dgm:prSet presAssocID="{C8BC9AB0-C77A-4911-9572-784B4385B969}" presName="aSpace" presStyleCnt="0"/>
      <dgm:spPr/>
    </dgm:pt>
    <dgm:pt modelId="{103F6B79-4A89-420E-ABD4-A8950F974083}" type="pres">
      <dgm:prSet presAssocID="{40053EC1-ABAA-439A-926E-A63BDFA4A08B}" presName="aNode" presStyleLbl="fgAcc1" presStyleIdx="3" presStyleCnt="7" custScaleX="257318" custLinFactNeighborX="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E060773-E350-48AD-B001-5A9B5C4094C7}" type="pres">
      <dgm:prSet presAssocID="{40053EC1-ABAA-439A-926E-A63BDFA4A08B}" presName="aSpace" presStyleCnt="0"/>
      <dgm:spPr/>
    </dgm:pt>
    <dgm:pt modelId="{D06E81B6-40C7-4B1C-A957-F227F2C2F0E2}" type="pres">
      <dgm:prSet presAssocID="{4F324EC0-52C1-4C4C-BC5E-8FC7288327AC}" presName="aNode" presStyleLbl="fgAcc1" presStyleIdx="4" presStyleCnt="7" custScaleX="257318" custLinFactNeighborX="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C037058-17C3-483E-818C-12CEC279818B}" type="pres">
      <dgm:prSet presAssocID="{4F324EC0-52C1-4C4C-BC5E-8FC7288327AC}" presName="aSpace" presStyleCnt="0"/>
      <dgm:spPr/>
    </dgm:pt>
    <dgm:pt modelId="{BAB87583-2663-4182-AB27-67945F81EB35}" type="pres">
      <dgm:prSet presAssocID="{62B08A69-4AC5-4830-92B5-F2063748C2E2}" presName="aNode" presStyleLbl="fgAcc1" presStyleIdx="5" presStyleCnt="7" custScaleX="257318" custLinFactNeighborX="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D183E29-58CA-41B6-B153-C44B49D035E4}" type="pres">
      <dgm:prSet presAssocID="{62B08A69-4AC5-4830-92B5-F2063748C2E2}" presName="aSpace" presStyleCnt="0"/>
      <dgm:spPr/>
    </dgm:pt>
    <dgm:pt modelId="{4C64EA1F-B38C-4475-B1D5-B4655EF6A30A}" type="pres">
      <dgm:prSet presAssocID="{0AB2D4C3-3C61-4B8D-96E9-E587340B3DAC}" presName="aNode" presStyleLbl="fgAcc1" presStyleIdx="6" presStyleCnt="7" custScaleX="257318" custLinFactNeighborX="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A29A923-78D9-448D-8158-2A0687B58A19}" type="pres">
      <dgm:prSet presAssocID="{0AB2D4C3-3C61-4B8D-96E9-E587340B3DAC}" presName="aSpace" presStyleCnt="0"/>
      <dgm:spPr/>
    </dgm:pt>
  </dgm:ptLst>
  <dgm:cxnLst>
    <dgm:cxn modelId="{F55E73AB-EEE9-4E41-9BE2-B2DC03E155F7}" type="presOf" srcId="{4F324EC0-52C1-4C4C-BC5E-8FC7288327AC}" destId="{D06E81B6-40C7-4B1C-A957-F227F2C2F0E2}" srcOrd="0" destOrd="0" presId="urn:microsoft.com/office/officeart/2005/8/layout/pyramid2"/>
    <dgm:cxn modelId="{71824864-2622-4075-9A10-9A14AC863A10}" type="presOf" srcId="{40053EC1-ABAA-439A-926E-A63BDFA4A08B}" destId="{103F6B79-4A89-420E-ABD4-A8950F974083}" srcOrd="0" destOrd="0" presId="urn:microsoft.com/office/officeart/2005/8/layout/pyramid2"/>
    <dgm:cxn modelId="{D5FA1D60-A2C3-42D4-B426-D5E861FD23DE}" srcId="{028CE091-D6F5-4716-95B0-B21C1F82AE15}" destId="{40053EC1-ABAA-439A-926E-A63BDFA4A08B}" srcOrd="3" destOrd="0" parTransId="{0B21CEAC-4104-4F3E-8403-7CF806CF23A1}" sibTransId="{5840C8E7-302E-439C-9F50-EF2D5CB1C881}"/>
    <dgm:cxn modelId="{49ED592D-A6E0-4A14-8EB2-C054DC4EEDE3}" type="presOf" srcId="{028CE091-D6F5-4716-95B0-B21C1F82AE15}" destId="{41429386-0314-4AB5-ABF7-847083D10379}" srcOrd="0" destOrd="0" presId="urn:microsoft.com/office/officeart/2005/8/layout/pyramid2"/>
    <dgm:cxn modelId="{1386AF8C-5C13-4280-B08C-0CFA4D985A9B}" srcId="{028CE091-D6F5-4716-95B0-B21C1F82AE15}" destId="{88364D9D-CB58-4795-A981-EC05A9119738}" srcOrd="0" destOrd="0" parTransId="{5449A706-98A8-4888-9A0E-B12AA0158560}" sibTransId="{5BFEDE1B-4954-485C-B5AB-8DFAAA0CFEF9}"/>
    <dgm:cxn modelId="{88D2894C-89E4-4835-A2D3-D620C7AA4D04}" srcId="{028CE091-D6F5-4716-95B0-B21C1F82AE15}" destId="{0AB2D4C3-3C61-4B8D-96E9-E587340B3DAC}" srcOrd="6" destOrd="0" parTransId="{F6056870-E7A2-456A-BFE7-4B54A9121052}" sibTransId="{468D76E6-B81D-4554-BD84-4B952FF4E950}"/>
    <dgm:cxn modelId="{87804EC1-82AF-41CD-ACC9-CF8C9EC66A60}" srcId="{028CE091-D6F5-4716-95B0-B21C1F82AE15}" destId="{77B68973-D42A-4C3F-BE5D-23057000F291}" srcOrd="1" destOrd="0" parTransId="{0BD1EE03-FC1A-438C-9D89-C4D8EDBB0494}" sibTransId="{D87211DD-2FD3-4EBE-93CA-36CE80CA14E6}"/>
    <dgm:cxn modelId="{29CF5D7F-9378-4E9B-B29D-E09D4778882B}" type="presOf" srcId="{62B08A69-4AC5-4830-92B5-F2063748C2E2}" destId="{BAB87583-2663-4182-AB27-67945F81EB35}" srcOrd="0" destOrd="0" presId="urn:microsoft.com/office/officeart/2005/8/layout/pyramid2"/>
    <dgm:cxn modelId="{1CD6BFFE-A0FB-4059-A422-0EBC6C15DC5D}" srcId="{028CE091-D6F5-4716-95B0-B21C1F82AE15}" destId="{62B08A69-4AC5-4830-92B5-F2063748C2E2}" srcOrd="5" destOrd="0" parTransId="{61B28FDD-ECB2-4277-A6CE-FAB4FEC12C61}" sibTransId="{DD0B1A41-8747-4CCA-AAB7-C5D128142055}"/>
    <dgm:cxn modelId="{D0512808-6EA3-43F6-BAEC-0E91F2451987}" type="presOf" srcId="{77B68973-D42A-4C3F-BE5D-23057000F291}" destId="{244F0AF6-A4E0-4193-800B-210C1A801AE2}" srcOrd="0" destOrd="0" presId="urn:microsoft.com/office/officeart/2005/8/layout/pyramid2"/>
    <dgm:cxn modelId="{0E253673-6645-4730-9F89-A4B00609DE10}" type="presOf" srcId="{88364D9D-CB58-4795-A981-EC05A9119738}" destId="{BF58E0A8-48AD-40D9-885D-329BF0C10D51}" srcOrd="0" destOrd="0" presId="urn:microsoft.com/office/officeart/2005/8/layout/pyramid2"/>
    <dgm:cxn modelId="{09876C1C-6C10-4E88-B7AE-D5F58186626F}" srcId="{028CE091-D6F5-4716-95B0-B21C1F82AE15}" destId="{C8BC9AB0-C77A-4911-9572-784B4385B969}" srcOrd="2" destOrd="0" parTransId="{9EE579BD-02B4-4CEC-BEE4-04D749DB25F7}" sibTransId="{C2218BA8-BF9B-4CEC-AF97-440B98C90EF3}"/>
    <dgm:cxn modelId="{D7E3AC3B-424D-4DBC-AAEC-B6AD77BE1801}" type="presOf" srcId="{0AB2D4C3-3C61-4B8D-96E9-E587340B3DAC}" destId="{4C64EA1F-B38C-4475-B1D5-B4655EF6A30A}" srcOrd="0" destOrd="0" presId="urn:microsoft.com/office/officeart/2005/8/layout/pyramid2"/>
    <dgm:cxn modelId="{F3604625-75C8-481F-B74A-3B74ADE81BA6}" srcId="{028CE091-D6F5-4716-95B0-B21C1F82AE15}" destId="{4F324EC0-52C1-4C4C-BC5E-8FC7288327AC}" srcOrd="4" destOrd="0" parTransId="{FE718C2F-E219-447B-A41F-73F9A713E03D}" sibTransId="{392C5325-FBC9-4DE9-8D28-E65B42D03FC9}"/>
    <dgm:cxn modelId="{42D3C873-A5F0-4BEB-B2A7-4D97F65BBE86}" type="presOf" srcId="{C8BC9AB0-C77A-4911-9572-784B4385B969}" destId="{CE2868D6-F06A-41F1-B048-81CD2F678CA3}" srcOrd="0" destOrd="0" presId="urn:microsoft.com/office/officeart/2005/8/layout/pyramid2"/>
    <dgm:cxn modelId="{9317E8E6-9350-47BB-9354-DF3A159FB937}" type="presParOf" srcId="{41429386-0314-4AB5-ABF7-847083D10379}" destId="{86121A73-1D02-4ECD-884B-7EE7FD3C387A}" srcOrd="0" destOrd="0" presId="urn:microsoft.com/office/officeart/2005/8/layout/pyramid2"/>
    <dgm:cxn modelId="{29BFCB74-0AC0-404F-A3B1-3F7907532BD2}" type="presParOf" srcId="{41429386-0314-4AB5-ABF7-847083D10379}" destId="{0737CE13-4C40-4BAA-BEA7-059B138E3D36}" srcOrd="1" destOrd="0" presId="urn:microsoft.com/office/officeart/2005/8/layout/pyramid2"/>
    <dgm:cxn modelId="{C3929942-1B9F-4073-8042-9750F80A49C8}" type="presParOf" srcId="{0737CE13-4C40-4BAA-BEA7-059B138E3D36}" destId="{BF58E0A8-48AD-40D9-885D-329BF0C10D51}" srcOrd="0" destOrd="0" presId="urn:microsoft.com/office/officeart/2005/8/layout/pyramid2"/>
    <dgm:cxn modelId="{53C6DFFF-D533-4250-A62B-90092AC5DB2B}" type="presParOf" srcId="{0737CE13-4C40-4BAA-BEA7-059B138E3D36}" destId="{53D2D810-C557-455C-B466-6065DA0D8450}" srcOrd="1" destOrd="0" presId="urn:microsoft.com/office/officeart/2005/8/layout/pyramid2"/>
    <dgm:cxn modelId="{9219A23C-5931-43D8-9A8F-BCBECCAAE646}" type="presParOf" srcId="{0737CE13-4C40-4BAA-BEA7-059B138E3D36}" destId="{244F0AF6-A4E0-4193-800B-210C1A801AE2}" srcOrd="2" destOrd="0" presId="urn:microsoft.com/office/officeart/2005/8/layout/pyramid2"/>
    <dgm:cxn modelId="{E16A78A1-C1B4-4353-ADB1-3D60028026E6}" type="presParOf" srcId="{0737CE13-4C40-4BAA-BEA7-059B138E3D36}" destId="{45CFBBA3-90F8-41AC-8C2F-30D7E115C599}" srcOrd="3" destOrd="0" presId="urn:microsoft.com/office/officeart/2005/8/layout/pyramid2"/>
    <dgm:cxn modelId="{8DD6DD96-CD51-412E-B14D-BC884F79D504}" type="presParOf" srcId="{0737CE13-4C40-4BAA-BEA7-059B138E3D36}" destId="{CE2868D6-F06A-41F1-B048-81CD2F678CA3}" srcOrd="4" destOrd="0" presId="urn:microsoft.com/office/officeart/2005/8/layout/pyramid2"/>
    <dgm:cxn modelId="{C7FAC9D9-18B6-4660-A09F-94C638C00B79}" type="presParOf" srcId="{0737CE13-4C40-4BAA-BEA7-059B138E3D36}" destId="{FE828B8C-763B-421E-B282-F5B6971C9EB6}" srcOrd="5" destOrd="0" presId="urn:microsoft.com/office/officeart/2005/8/layout/pyramid2"/>
    <dgm:cxn modelId="{C2E904C1-0820-4351-9A2B-BCCFE76DCDE8}" type="presParOf" srcId="{0737CE13-4C40-4BAA-BEA7-059B138E3D36}" destId="{103F6B79-4A89-420E-ABD4-A8950F974083}" srcOrd="6" destOrd="0" presId="urn:microsoft.com/office/officeart/2005/8/layout/pyramid2"/>
    <dgm:cxn modelId="{4874087E-78C2-4FAC-A03A-23B037D8BDD4}" type="presParOf" srcId="{0737CE13-4C40-4BAA-BEA7-059B138E3D36}" destId="{9E060773-E350-48AD-B001-5A9B5C4094C7}" srcOrd="7" destOrd="0" presId="urn:microsoft.com/office/officeart/2005/8/layout/pyramid2"/>
    <dgm:cxn modelId="{F38DA3AB-55ED-4A7F-A64A-73CF0878E579}" type="presParOf" srcId="{0737CE13-4C40-4BAA-BEA7-059B138E3D36}" destId="{D06E81B6-40C7-4B1C-A957-F227F2C2F0E2}" srcOrd="8" destOrd="0" presId="urn:microsoft.com/office/officeart/2005/8/layout/pyramid2"/>
    <dgm:cxn modelId="{3CF70AEF-BC35-4822-B8A5-BC27C9CC1DC2}" type="presParOf" srcId="{0737CE13-4C40-4BAA-BEA7-059B138E3D36}" destId="{0C037058-17C3-483E-818C-12CEC279818B}" srcOrd="9" destOrd="0" presId="urn:microsoft.com/office/officeart/2005/8/layout/pyramid2"/>
    <dgm:cxn modelId="{F5F07349-40D9-4771-AD11-9447253ACAF9}" type="presParOf" srcId="{0737CE13-4C40-4BAA-BEA7-059B138E3D36}" destId="{BAB87583-2663-4182-AB27-67945F81EB35}" srcOrd="10" destOrd="0" presId="urn:microsoft.com/office/officeart/2005/8/layout/pyramid2"/>
    <dgm:cxn modelId="{B25CBD66-1453-4E8A-BF57-F90518067365}" type="presParOf" srcId="{0737CE13-4C40-4BAA-BEA7-059B138E3D36}" destId="{4D183E29-58CA-41B6-B153-C44B49D035E4}" srcOrd="11" destOrd="0" presId="urn:microsoft.com/office/officeart/2005/8/layout/pyramid2"/>
    <dgm:cxn modelId="{CBB99FD2-F57D-4530-83E5-531770064182}" type="presParOf" srcId="{0737CE13-4C40-4BAA-BEA7-059B138E3D36}" destId="{4C64EA1F-B38C-4475-B1D5-B4655EF6A30A}" srcOrd="12" destOrd="0" presId="urn:microsoft.com/office/officeart/2005/8/layout/pyramid2"/>
    <dgm:cxn modelId="{2B4D65F0-C26F-420F-A05F-C06BC4295AF7}" type="presParOf" srcId="{0737CE13-4C40-4BAA-BEA7-059B138E3D36}" destId="{BA29A923-78D9-448D-8158-2A0687B58A19}" srcOrd="13" destOrd="0" presId="urn:microsoft.com/office/officeart/2005/8/layout/pyramid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9F8C7CE-7BDE-4571-B44F-838657033073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18B0893B-4520-4FAC-B3B6-A416ACED3079}">
      <dgm:prSet custT="1"/>
      <dgm:spPr/>
      <dgm:t>
        <a:bodyPr/>
        <a:lstStyle/>
        <a:p>
          <a:pPr algn="l" rtl="0" latinLnBrk="1"/>
          <a:r>
            <a:rPr lang="ko-KR" sz="1400" dirty="0" smtClean="0"/>
            <a:t>◦ 취약한 기술개발의 하부구조 확충과 지방경제 활성화를 위하여 </a:t>
          </a:r>
          <a:r>
            <a:rPr lang="en-US" sz="1400" dirty="0" smtClean="0"/>
            <a:t>1997</a:t>
          </a:r>
          <a:r>
            <a:rPr lang="ko-KR" sz="1400" dirty="0" smtClean="0"/>
            <a:t>년부터 정부가 역점사업으로 추진</a:t>
          </a:r>
          <a:endParaRPr lang="ko-KR" sz="1400" dirty="0"/>
        </a:p>
      </dgm:t>
    </dgm:pt>
    <dgm:pt modelId="{31F627C0-CB48-41DE-929F-01B6498BAA1D}" type="parTrans" cxnId="{72AE3A88-14BA-4211-92D6-C22A4ABF045A}">
      <dgm:prSet/>
      <dgm:spPr/>
      <dgm:t>
        <a:bodyPr/>
        <a:lstStyle/>
        <a:p>
          <a:pPr latinLnBrk="1"/>
          <a:endParaRPr lang="ko-KR" altLang="en-US"/>
        </a:p>
      </dgm:t>
    </dgm:pt>
    <dgm:pt modelId="{0426BA80-E16E-40D3-B987-46AFCBC4036A}" type="sibTrans" cxnId="{72AE3A88-14BA-4211-92D6-C22A4ABF045A}">
      <dgm:prSet/>
      <dgm:spPr/>
      <dgm:t>
        <a:bodyPr/>
        <a:lstStyle/>
        <a:p>
          <a:pPr latinLnBrk="1"/>
          <a:endParaRPr lang="ko-KR" altLang="en-US"/>
        </a:p>
      </dgm:t>
    </dgm:pt>
    <dgm:pt modelId="{E503F8D2-CFFC-4C80-A4B1-66C8A0934A57}">
      <dgm:prSet custT="1"/>
      <dgm:spPr/>
      <dgm:t>
        <a:bodyPr/>
        <a:lstStyle/>
        <a:p>
          <a:pPr algn="l" rtl="0" latinLnBrk="1"/>
          <a:r>
            <a:rPr lang="ko-KR" altLang="en-US" sz="1400" dirty="0" smtClean="0"/>
            <a:t>◦ 전북 </a:t>
          </a:r>
          <a:r>
            <a:rPr lang="ko-KR" altLang="en-US" sz="1400" dirty="0" err="1" smtClean="0"/>
            <a:t>테크노파크는</a:t>
          </a:r>
          <a:r>
            <a:rPr lang="ko-KR" altLang="en-US" sz="1400" dirty="0" smtClean="0"/>
            <a:t> 최적지에 단지화하여 권한과 통합기능을 적절히 집중 시키되 기능은 분산시키는 형태가 바람직함</a:t>
          </a:r>
          <a:endParaRPr lang="ko-KR" altLang="en-US" sz="1400" dirty="0"/>
        </a:p>
      </dgm:t>
    </dgm:pt>
    <dgm:pt modelId="{3D9E5CDA-C0AC-4605-880E-497A59F2686A}" type="parTrans" cxnId="{D45B10AB-3C85-4C0E-95E2-22B49B87DF65}">
      <dgm:prSet/>
      <dgm:spPr/>
      <dgm:t>
        <a:bodyPr/>
        <a:lstStyle/>
        <a:p>
          <a:pPr latinLnBrk="1"/>
          <a:endParaRPr lang="ko-KR" altLang="en-US"/>
        </a:p>
      </dgm:t>
    </dgm:pt>
    <dgm:pt modelId="{84F53837-9D7D-4ADA-ABE4-2E9E62475826}" type="sibTrans" cxnId="{D45B10AB-3C85-4C0E-95E2-22B49B87DF65}">
      <dgm:prSet/>
      <dgm:spPr/>
      <dgm:t>
        <a:bodyPr/>
        <a:lstStyle/>
        <a:p>
          <a:pPr latinLnBrk="1"/>
          <a:endParaRPr lang="ko-KR" altLang="en-US"/>
        </a:p>
      </dgm:t>
    </dgm:pt>
    <dgm:pt modelId="{44570A3A-E82D-46A0-8564-C51291A30FD6}">
      <dgm:prSet custT="1"/>
      <dgm:spPr/>
      <dgm:t>
        <a:bodyPr/>
        <a:lstStyle/>
        <a:p>
          <a:pPr algn="l" rtl="0" latinLnBrk="1"/>
          <a:r>
            <a:rPr lang="ko-KR" sz="1400" dirty="0" smtClean="0"/>
            <a:t>◦ </a:t>
          </a:r>
          <a:r>
            <a:rPr lang="ko-KR" sz="1400" dirty="0" err="1" smtClean="0"/>
            <a:t>테크노파크</a:t>
          </a:r>
          <a:r>
            <a:rPr lang="ko-KR" sz="1400" dirty="0" smtClean="0"/>
            <a:t> 조성 제안 모델에서 완주군은 완주산업단지와 전주과학산업연구단지를 거점으로 군산</a:t>
          </a:r>
          <a:r>
            <a:rPr lang="en-US" sz="1400" dirty="0" smtClean="0"/>
            <a:t>, </a:t>
          </a:r>
          <a:r>
            <a:rPr lang="ko-KR" sz="1400" dirty="0" smtClean="0"/>
            <a:t>익산</a:t>
          </a:r>
          <a:r>
            <a:rPr lang="en-US" sz="1400" dirty="0" smtClean="0"/>
            <a:t>, </a:t>
          </a:r>
          <a:r>
            <a:rPr lang="ko-KR" sz="1400" dirty="0" smtClean="0"/>
            <a:t>김제와 연계되는 </a:t>
          </a:r>
          <a:r>
            <a:rPr lang="en-US" sz="1400" dirty="0" smtClean="0"/>
            <a:t>T</a:t>
          </a:r>
          <a:r>
            <a:rPr lang="ko-KR" sz="1400" dirty="0" smtClean="0"/>
            <a:t>자형 테크노벨트에 포함</a:t>
          </a:r>
          <a:endParaRPr lang="ko-KR" sz="1400" dirty="0"/>
        </a:p>
      </dgm:t>
    </dgm:pt>
    <dgm:pt modelId="{99F92EB2-120F-462C-BE53-E796C2AB23FD}" type="parTrans" cxnId="{F5B43402-673C-40E9-B4EE-B446A36D79E3}">
      <dgm:prSet/>
      <dgm:spPr/>
      <dgm:t>
        <a:bodyPr/>
        <a:lstStyle/>
        <a:p>
          <a:pPr latinLnBrk="1"/>
          <a:endParaRPr lang="ko-KR" altLang="en-US"/>
        </a:p>
      </dgm:t>
    </dgm:pt>
    <dgm:pt modelId="{2AB3F23B-0BDE-471C-B067-49290C81F7A5}" type="sibTrans" cxnId="{F5B43402-673C-40E9-B4EE-B446A36D79E3}">
      <dgm:prSet/>
      <dgm:spPr/>
      <dgm:t>
        <a:bodyPr/>
        <a:lstStyle/>
        <a:p>
          <a:pPr latinLnBrk="1"/>
          <a:endParaRPr lang="ko-KR" altLang="en-US"/>
        </a:p>
      </dgm:t>
    </dgm:pt>
    <dgm:pt modelId="{07BAF97B-B2F9-423F-BBF3-84C9715ED243}" type="pres">
      <dgm:prSet presAssocID="{89F8C7CE-7BDE-4571-B44F-838657033073}" presName="compositeShape" presStyleCnt="0">
        <dgm:presLayoutVars>
          <dgm:dir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6841480-BB53-4A85-A638-6E434947537C}" type="pres">
      <dgm:prSet presAssocID="{89F8C7CE-7BDE-4571-B44F-838657033073}" presName="pyramid" presStyleLbl="node1" presStyleIdx="0" presStyleCnt="1" custLinFactNeighborX="-92500" custLinFactNeighborY="8824"/>
      <dgm:spPr/>
    </dgm:pt>
    <dgm:pt modelId="{40C692EA-7190-4339-830E-BC4E7823BDBC}" type="pres">
      <dgm:prSet presAssocID="{89F8C7CE-7BDE-4571-B44F-838657033073}" presName="theList" presStyleCnt="0"/>
      <dgm:spPr/>
    </dgm:pt>
    <dgm:pt modelId="{9B7BF461-5D17-4DF5-BD75-7F05DF957E58}" type="pres">
      <dgm:prSet presAssocID="{18B0893B-4520-4FAC-B3B6-A416ACED3079}" presName="aNode" presStyleLbl="fgAcc1" presStyleIdx="0" presStyleCnt="3" custScaleX="425339" custScaleY="111898" custLinFactNeighborX="-75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1E644C0-72A7-48F0-BEC4-690EAFBC0164}" type="pres">
      <dgm:prSet presAssocID="{18B0893B-4520-4FAC-B3B6-A416ACED3079}" presName="aSpace" presStyleCnt="0"/>
      <dgm:spPr/>
    </dgm:pt>
    <dgm:pt modelId="{8EF5C2DC-E1E0-42A5-98DA-F178740B21B4}" type="pres">
      <dgm:prSet presAssocID="{E503F8D2-CFFC-4C80-A4B1-66C8A0934A57}" presName="aNode" presStyleLbl="fgAcc1" presStyleIdx="1" presStyleCnt="3" custScaleX="425339" custScaleY="111898" custLinFactNeighborX="-75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3B3F3D0-78B8-44B0-8346-24E1128BEA3F}" type="pres">
      <dgm:prSet presAssocID="{E503F8D2-CFFC-4C80-A4B1-66C8A0934A57}" presName="aSpace" presStyleCnt="0"/>
      <dgm:spPr/>
    </dgm:pt>
    <dgm:pt modelId="{05158369-B868-40B6-AFEB-655FA8590EDD}" type="pres">
      <dgm:prSet presAssocID="{44570A3A-E82D-46A0-8564-C51291A30FD6}" presName="aNode" presStyleLbl="fgAcc1" presStyleIdx="2" presStyleCnt="3" custScaleX="425339" custScaleY="111898" custLinFactNeighborX="-75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94304C8-9196-4EBE-BE17-AF83E95BCF93}" type="pres">
      <dgm:prSet presAssocID="{44570A3A-E82D-46A0-8564-C51291A30FD6}" presName="aSpace" presStyleCnt="0"/>
      <dgm:spPr/>
    </dgm:pt>
  </dgm:ptLst>
  <dgm:cxnLst>
    <dgm:cxn modelId="{D45B10AB-3C85-4C0E-95E2-22B49B87DF65}" srcId="{89F8C7CE-7BDE-4571-B44F-838657033073}" destId="{E503F8D2-CFFC-4C80-A4B1-66C8A0934A57}" srcOrd="1" destOrd="0" parTransId="{3D9E5CDA-C0AC-4605-880E-497A59F2686A}" sibTransId="{84F53837-9D7D-4ADA-ABE4-2E9E62475826}"/>
    <dgm:cxn modelId="{4A5D8749-4245-47BD-8083-6BBDF22279D7}" type="presOf" srcId="{18B0893B-4520-4FAC-B3B6-A416ACED3079}" destId="{9B7BF461-5D17-4DF5-BD75-7F05DF957E58}" srcOrd="0" destOrd="0" presId="urn:microsoft.com/office/officeart/2005/8/layout/pyramid2"/>
    <dgm:cxn modelId="{438B9F0C-A489-47F9-9836-8DC078A37DC2}" type="presOf" srcId="{44570A3A-E82D-46A0-8564-C51291A30FD6}" destId="{05158369-B868-40B6-AFEB-655FA8590EDD}" srcOrd="0" destOrd="0" presId="urn:microsoft.com/office/officeart/2005/8/layout/pyramid2"/>
    <dgm:cxn modelId="{72AE3A88-14BA-4211-92D6-C22A4ABF045A}" srcId="{89F8C7CE-7BDE-4571-B44F-838657033073}" destId="{18B0893B-4520-4FAC-B3B6-A416ACED3079}" srcOrd="0" destOrd="0" parTransId="{31F627C0-CB48-41DE-929F-01B6498BAA1D}" sibTransId="{0426BA80-E16E-40D3-B987-46AFCBC4036A}"/>
    <dgm:cxn modelId="{212382EA-DB13-41DB-897D-DB1CEE048195}" type="presOf" srcId="{E503F8D2-CFFC-4C80-A4B1-66C8A0934A57}" destId="{8EF5C2DC-E1E0-42A5-98DA-F178740B21B4}" srcOrd="0" destOrd="0" presId="urn:microsoft.com/office/officeart/2005/8/layout/pyramid2"/>
    <dgm:cxn modelId="{DC67E8CD-C8ED-48D8-B371-9E1F163A5E1B}" type="presOf" srcId="{89F8C7CE-7BDE-4571-B44F-838657033073}" destId="{07BAF97B-B2F9-423F-BBF3-84C9715ED243}" srcOrd="0" destOrd="0" presId="urn:microsoft.com/office/officeart/2005/8/layout/pyramid2"/>
    <dgm:cxn modelId="{F5B43402-673C-40E9-B4EE-B446A36D79E3}" srcId="{89F8C7CE-7BDE-4571-B44F-838657033073}" destId="{44570A3A-E82D-46A0-8564-C51291A30FD6}" srcOrd="2" destOrd="0" parTransId="{99F92EB2-120F-462C-BE53-E796C2AB23FD}" sibTransId="{2AB3F23B-0BDE-471C-B067-49290C81F7A5}"/>
    <dgm:cxn modelId="{883914DF-91EC-4386-8746-BEE133DFDE45}" type="presParOf" srcId="{07BAF97B-B2F9-423F-BBF3-84C9715ED243}" destId="{C6841480-BB53-4A85-A638-6E434947537C}" srcOrd="0" destOrd="0" presId="urn:microsoft.com/office/officeart/2005/8/layout/pyramid2"/>
    <dgm:cxn modelId="{95EFBEAE-83F6-40AE-8623-089DC119BCA1}" type="presParOf" srcId="{07BAF97B-B2F9-423F-BBF3-84C9715ED243}" destId="{40C692EA-7190-4339-830E-BC4E7823BDBC}" srcOrd="1" destOrd="0" presId="urn:microsoft.com/office/officeart/2005/8/layout/pyramid2"/>
    <dgm:cxn modelId="{BDA69341-B3F8-46F5-B581-5731179CF58F}" type="presParOf" srcId="{40C692EA-7190-4339-830E-BC4E7823BDBC}" destId="{9B7BF461-5D17-4DF5-BD75-7F05DF957E58}" srcOrd="0" destOrd="0" presId="urn:microsoft.com/office/officeart/2005/8/layout/pyramid2"/>
    <dgm:cxn modelId="{1F3E81B6-1526-41DD-BBB3-6E5D886420EA}" type="presParOf" srcId="{40C692EA-7190-4339-830E-BC4E7823BDBC}" destId="{31E644C0-72A7-48F0-BEC4-690EAFBC0164}" srcOrd="1" destOrd="0" presId="urn:microsoft.com/office/officeart/2005/8/layout/pyramid2"/>
    <dgm:cxn modelId="{BB169425-0A5E-49BC-971D-60B0A5D858BF}" type="presParOf" srcId="{40C692EA-7190-4339-830E-BC4E7823BDBC}" destId="{8EF5C2DC-E1E0-42A5-98DA-F178740B21B4}" srcOrd="2" destOrd="0" presId="urn:microsoft.com/office/officeart/2005/8/layout/pyramid2"/>
    <dgm:cxn modelId="{2A76A7C1-055E-4B5E-8A5F-058E10496968}" type="presParOf" srcId="{40C692EA-7190-4339-830E-BC4E7823BDBC}" destId="{53B3F3D0-78B8-44B0-8346-24E1128BEA3F}" srcOrd="3" destOrd="0" presId="urn:microsoft.com/office/officeart/2005/8/layout/pyramid2"/>
    <dgm:cxn modelId="{0A616927-F888-4082-A947-51A48C7A8BD6}" type="presParOf" srcId="{40C692EA-7190-4339-830E-BC4E7823BDBC}" destId="{05158369-B868-40B6-AFEB-655FA8590EDD}" srcOrd="4" destOrd="0" presId="urn:microsoft.com/office/officeart/2005/8/layout/pyramid2"/>
    <dgm:cxn modelId="{4A314807-FD4E-4961-8FEF-D56EBE341EB1}" type="presParOf" srcId="{40C692EA-7190-4339-830E-BC4E7823BDBC}" destId="{094304C8-9196-4EBE-BE17-AF83E95BCF93}" srcOrd="5" destOrd="0" presId="urn:microsoft.com/office/officeart/2005/8/layout/pyramid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FA37-6913-4C15-A34D-BC29BDE3A5D1}" type="datetimeFigureOut">
              <a:rPr lang="ko-KR" altLang="en-US" smtClean="0"/>
              <a:pPr/>
              <a:t>2007-10-01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AEC3-C297-4D32-B791-B024921D11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FA37-6913-4C15-A34D-BC29BDE3A5D1}" type="datetimeFigureOut">
              <a:rPr lang="ko-KR" altLang="en-US" smtClean="0"/>
              <a:pPr/>
              <a:t>2007-10-01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AEC3-C297-4D32-B791-B024921D11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FA37-6913-4C15-A34D-BC29BDE3A5D1}" type="datetimeFigureOut">
              <a:rPr lang="ko-KR" altLang="en-US" smtClean="0"/>
              <a:pPr/>
              <a:t>2007-10-01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AEC3-C297-4D32-B791-B024921D11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FA37-6913-4C15-A34D-BC29BDE3A5D1}" type="datetimeFigureOut">
              <a:rPr lang="ko-KR" altLang="en-US" smtClean="0"/>
              <a:pPr/>
              <a:t>2007-10-01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AEC3-C297-4D32-B791-B024921D11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FA37-6913-4C15-A34D-BC29BDE3A5D1}" type="datetimeFigureOut">
              <a:rPr lang="ko-KR" altLang="en-US" smtClean="0"/>
              <a:pPr/>
              <a:t>2007-10-01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AEC3-C297-4D32-B791-B024921D11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FA37-6913-4C15-A34D-BC29BDE3A5D1}" type="datetimeFigureOut">
              <a:rPr lang="ko-KR" altLang="en-US" smtClean="0"/>
              <a:pPr/>
              <a:t>2007-10-01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AEC3-C297-4D32-B791-B024921D11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FA37-6913-4C15-A34D-BC29BDE3A5D1}" type="datetimeFigureOut">
              <a:rPr lang="ko-KR" altLang="en-US" smtClean="0"/>
              <a:pPr/>
              <a:t>2007-10-01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AEC3-C297-4D32-B791-B024921D11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FA37-6913-4C15-A34D-BC29BDE3A5D1}" type="datetimeFigureOut">
              <a:rPr lang="ko-KR" altLang="en-US" smtClean="0"/>
              <a:pPr/>
              <a:t>2007-10-01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AEC3-C297-4D32-B791-B024921D11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FA37-6913-4C15-A34D-BC29BDE3A5D1}" type="datetimeFigureOut">
              <a:rPr lang="ko-KR" altLang="en-US" smtClean="0"/>
              <a:pPr/>
              <a:t>2007-10-01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AEC3-C297-4D32-B791-B024921D11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FA37-6913-4C15-A34D-BC29BDE3A5D1}" type="datetimeFigureOut">
              <a:rPr lang="ko-KR" altLang="en-US" smtClean="0"/>
              <a:pPr/>
              <a:t>2007-10-01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AEC3-C297-4D32-B791-B024921D11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FA37-6913-4C15-A34D-BC29BDE3A5D1}" type="datetimeFigureOut">
              <a:rPr lang="ko-KR" altLang="en-US" smtClean="0"/>
              <a:pPr/>
              <a:t>2007-10-01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AEC3-C297-4D32-B791-B024921D11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6FA37-6913-4C15-A34D-BC29BDE3A5D1}" type="datetimeFigureOut">
              <a:rPr lang="ko-KR" altLang="en-US" smtClean="0"/>
              <a:pPr/>
              <a:t>2007-10-01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6AEC3-C297-4D32-B791-B024921D11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diagramLayout" Target="../diagrams/layout10.xml"/><Relationship Id="rId7" Type="http://schemas.openxmlformats.org/officeDocument/2006/relationships/diagramLayout" Target="../diagrams/layout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1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diagramColors" Target="../diagrams/colors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3" Type="http://schemas.openxmlformats.org/officeDocument/2006/relationships/diagramLayout" Target="../diagrams/layout12.xml"/><Relationship Id="rId7" Type="http://schemas.openxmlformats.org/officeDocument/2006/relationships/diagramLayout" Target="../diagrams/layout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3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Relationship Id="rId9" Type="http://schemas.openxmlformats.org/officeDocument/2006/relationships/diagramColors" Target="../diagrams/colors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0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0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jpeg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0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0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0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diagramLayout" Target="../diagrams/layout6.xml"/><Relationship Id="rId7" Type="http://schemas.openxmlformats.org/officeDocument/2006/relationships/diagramLayout" Target="../diagrams/layout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diagramColors" Target="../diagrams/colors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285852" y="5000636"/>
            <a:ext cx="6858048" cy="638164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2</a:t>
            </a:r>
            <a:r>
              <a:rPr lang="ko-KR" altLang="en-US" dirty="0" smtClean="0"/>
              <a:t>조 </a:t>
            </a:r>
            <a:r>
              <a:rPr lang="ko-KR" altLang="en-US" dirty="0" smtClean="0"/>
              <a:t>한규환 </a:t>
            </a:r>
            <a:r>
              <a:rPr lang="ko-KR" altLang="en-US" dirty="0" smtClean="0">
                <a:solidFill>
                  <a:schemeClr val="tx2"/>
                </a:solidFill>
              </a:rPr>
              <a:t>김의열</a:t>
            </a:r>
            <a:r>
              <a:rPr lang="ko-KR" altLang="en-US" dirty="0" smtClean="0"/>
              <a:t> 신선호 </a:t>
            </a:r>
            <a:r>
              <a:rPr lang="ko-KR" altLang="en-US" dirty="0" smtClean="0"/>
              <a:t>차병철</a:t>
            </a:r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785786" y="714356"/>
            <a:ext cx="7786742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dirty="0" smtClean="0"/>
              <a:t>여건변화와 관련계획 검토</a:t>
            </a:r>
            <a:endParaRPr lang="ko-KR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00034" y="214290"/>
            <a:ext cx="8215370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r>
              <a:rPr lang="en-US" altLang="ko-KR" dirty="0" smtClean="0"/>
              <a:t>2. </a:t>
            </a:r>
            <a:r>
              <a:rPr lang="ko-KR" altLang="en-US" dirty="0" smtClean="0"/>
              <a:t>상위계획 및 관련 계획 </a:t>
            </a:r>
            <a:r>
              <a:rPr lang="en-US" altLang="ko-KR" dirty="0" smtClean="0"/>
              <a:t>(</a:t>
            </a:r>
            <a:r>
              <a:rPr lang="ko-KR" altLang="en-US" dirty="0" smtClean="0"/>
              <a:t>산업육성계획</a:t>
            </a:r>
            <a:r>
              <a:rPr lang="en-US" altLang="ko-KR" dirty="0" smtClean="0"/>
              <a:t>)</a:t>
            </a:r>
            <a:endParaRPr lang="ko-KR" altLang="en-US" dirty="0" smtClean="0"/>
          </a:p>
          <a:p>
            <a:pPr algn="ctr"/>
            <a:endParaRPr lang="ko-KR" altLang="en-US" dirty="0" smtClean="0"/>
          </a:p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28784" y="1500362"/>
            <a:ext cx="378621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/>
              <a:t>2.3 </a:t>
            </a:r>
            <a:r>
              <a:rPr lang="ko-KR" altLang="en-US" sz="2000" dirty="0" smtClean="0"/>
              <a:t>산업육성계획</a:t>
            </a:r>
            <a:endParaRPr lang="ko-KR" altLang="en-US" sz="2000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428596" y="2428868"/>
            <a:ext cx="3286148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2.3.1 </a:t>
            </a:r>
            <a:r>
              <a:rPr lang="ko-KR" altLang="en-US" dirty="0" smtClean="0"/>
              <a:t>추진전략과 계획 과제</a:t>
            </a:r>
            <a:endParaRPr lang="ko-KR" altLang="en-US" dirty="0"/>
          </a:p>
        </p:txBody>
      </p:sp>
      <p:graphicFrame>
        <p:nvGraphicFramePr>
          <p:cNvPr id="8" name="다이어그램 7"/>
          <p:cNvGraphicFramePr/>
          <p:nvPr/>
        </p:nvGraphicFramePr>
        <p:xfrm>
          <a:off x="357158" y="3143248"/>
          <a:ext cx="7643866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00034" y="214290"/>
            <a:ext cx="8215370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r>
              <a:rPr lang="en-US" altLang="ko-KR" dirty="0" smtClean="0"/>
              <a:t>2. </a:t>
            </a:r>
            <a:r>
              <a:rPr lang="ko-KR" altLang="en-US" dirty="0" smtClean="0"/>
              <a:t>상위계획 및 관련 계획 </a:t>
            </a:r>
            <a:r>
              <a:rPr lang="en-US" altLang="ko-KR" dirty="0" smtClean="0"/>
              <a:t>(</a:t>
            </a:r>
            <a:r>
              <a:rPr lang="ko-KR" altLang="en-US" dirty="0" smtClean="0"/>
              <a:t>산업육성계획</a:t>
            </a:r>
            <a:r>
              <a:rPr lang="en-US" altLang="ko-KR" dirty="0" smtClean="0"/>
              <a:t>)</a:t>
            </a:r>
            <a:endParaRPr lang="ko-KR" altLang="en-US" dirty="0" smtClean="0"/>
          </a:p>
          <a:p>
            <a:pPr algn="ctr"/>
            <a:endParaRPr lang="ko-KR" altLang="en-US" dirty="0" smtClean="0"/>
          </a:p>
          <a:p>
            <a:pPr algn="ctr"/>
            <a:endParaRPr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274033" y="2071678"/>
            <a:ext cx="4155091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/>
              <a:t>2.3.2 </a:t>
            </a:r>
            <a:r>
              <a:rPr lang="ko-KR" altLang="en-US" sz="1600" dirty="0" smtClean="0"/>
              <a:t>전라북도 </a:t>
            </a:r>
            <a:r>
              <a:rPr lang="ko-KR" altLang="en-US" sz="1600" dirty="0" err="1" smtClean="0"/>
              <a:t>산업집적지</a:t>
            </a:r>
            <a:r>
              <a:rPr lang="ko-KR" altLang="en-US" sz="1600" dirty="0" smtClean="0"/>
              <a:t> 발전전략</a:t>
            </a:r>
          </a:p>
        </p:txBody>
      </p:sp>
      <p:graphicFrame>
        <p:nvGraphicFramePr>
          <p:cNvPr id="9" name="다이어그램 8"/>
          <p:cNvGraphicFramePr/>
          <p:nvPr/>
        </p:nvGraphicFramePr>
        <p:xfrm>
          <a:off x="-357222" y="3261998"/>
          <a:ext cx="4357718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모서리가 둥근 직사각형 9"/>
          <p:cNvSpPr/>
          <p:nvPr/>
        </p:nvSpPr>
        <p:spPr>
          <a:xfrm>
            <a:off x="4643438" y="2071678"/>
            <a:ext cx="4357718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 smtClean="0"/>
              <a:t>2.3.3. </a:t>
            </a:r>
            <a:r>
              <a:rPr lang="ko-KR" altLang="en-US" sz="1400" dirty="0" smtClean="0"/>
              <a:t>방사선융합기술</a:t>
            </a:r>
            <a:r>
              <a:rPr lang="en-US" altLang="ko-KR" sz="1400" dirty="0" smtClean="0"/>
              <a:t>(RFT) </a:t>
            </a:r>
            <a:r>
              <a:rPr lang="ko-KR" altLang="en-US" sz="1400" dirty="0" smtClean="0"/>
              <a:t>산업 육성방안 예비연구</a:t>
            </a:r>
          </a:p>
        </p:txBody>
      </p:sp>
      <p:graphicFrame>
        <p:nvGraphicFramePr>
          <p:cNvPr id="12" name="다이어그램 11"/>
          <p:cNvGraphicFramePr/>
          <p:nvPr/>
        </p:nvGraphicFramePr>
        <p:xfrm>
          <a:off x="3929058" y="3000372"/>
          <a:ext cx="5072098" cy="271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모서리가 둥근 직사각형 3"/>
          <p:cNvSpPr/>
          <p:nvPr/>
        </p:nvSpPr>
        <p:spPr>
          <a:xfrm>
            <a:off x="500034" y="214290"/>
            <a:ext cx="8215370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r>
              <a:rPr lang="en-US" altLang="ko-KR" dirty="0" smtClean="0"/>
              <a:t>2. </a:t>
            </a:r>
            <a:r>
              <a:rPr lang="ko-KR" altLang="en-US" dirty="0" smtClean="0"/>
              <a:t>상위계획 및 관련 계획 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제</a:t>
            </a:r>
            <a:r>
              <a:rPr lang="en-US" altLang="ko-KR" sz="1600" dirty="0" smtClean="0"/>
              <a:t>3</a:t>
            </a:r>
            <a:r>
              <a:rPr lang="ko-KR" altLang="en-US" sz="1600" dirty="0" smtClean="0"/>
              <a:t>차 </a:t>
            </a:r>
            <a:r>
              <a:rPr lang="ko-KR" altLang="en-US" sz="1600" dirty="0" err="1" smtClean="0"/>
              <a:t>전북권</a:t>
            </a:r>
            <a:r>
              <a:rPr lang="ko-KR" altLang="en-US" sz="1600" dirty="0" smtClean="0"/>
              <a:t> 관광개발계획</a:t>
            </a:r>
            <a:r>
              <a:rPr lang="en-US" altLang="ko-KR" sz="1600" dirty="0" smtClean="0"/>
              <a:t>(2002~2006)</a:t>
            </a:r>
            <a:endParaRPr lang="ko-KR" altLang="en-US" sz="1600" dirty="0" smtClean="0"/>
          </a:p>
          <a:p>
            <a:pPr algn="ctr"/>
            <a:endParaRPr lang="ko-KR" altLang="en-US" dirty="0" smtClean="0"/>
          </a:p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500034" y="1500362"/>
            <a:ext cx="564341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/>
              <a:t>2.4 </a:t>
            </a:r>
            <a:r>
              <a:rPr lang="ko-KR" altLang="en-US" sz="2000" dirty="0" smtClean="0"/>
              <a:t>제 </a:t>
            </a:r>
            <a:r>
              <a:rPr lang="en-US" altLang="ko-KR" sz="2000" dirty="0" smtClean="0"/>
              <a:t>3</a:t>
            </a:r>
            <a:r>
              <a:rPr lang="ko-KR" altLang="en-US" sz="2000" dirty="0" smtClean="0"/>
              <a:t>차 </a:t>
            </a:r>
            <a:r>
              <a:rPr lang="ko-KR" altLang="en-US" sz="2000" dirty="0" err="1" smtClean="0"/>
              <a:t>전북권</a:t>
            </a:r>
            <a:r>
              <a:rPr lang="ko-KR" altLang="en-US" sz="2000" dirty="0" smtClean="0"/>
              <a:t> 관광개발계획 </a:t>
            </a:r>
            <a:r>
              <a:rPr lang="en-US" altLang="ko-KR" sz="2000" dirty="0" smtClean="0"/>
              <a:t>(2002~ 2006)</a:t>
            </a:r>
            <a:endParaRPr lang="ko-KR" altLang="en-US" sz="2000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00034" y="2571744"/>
            <a:ext cx="2714644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dirty="0" smtClean="0"/>
              <a:t>2.4.1 </a:t>
            </a:r>
            <a:r>
              <a:rPr lang="ko-KR" altLang="en-US" sz="1600" dirty="0" smtClean="0"/>
              <a:t>계획의 기조 및 목표</a:t>
            </a:r>
            <a:endParaRPr lang="ko-KR" altLang="en-US" sz="1600" dirty="0"/>
          </a:p>
        </p:txBody>
      </p:sp>
      <p:graphicFrame>
        <p:nvGraphicFramePr>
          <p:cNvPr id="8" name="다이어그램 7"/>
          <p:cNvGraphicFramePr/>
          <p:nvPr/>
        </p:nvGraphicFramePr>
        <p:xfrm>
          <a:off x="0" y="3429000"/>
          <a:ext cx="4643470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모서리가 둥근 직사각형 8"/>
          <p:cNvSpPr/>
          <p:nvPr/>
        </p:nvSpPr>
        <p:spPr>
          <a:xfrm>
            <a:off x="5000628" y="2643182"/>
            <a:ext cx="2714644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dirty="0" smtClean="0"/>
              <a:t>2.4.2 </a:t>
            </a:r>
            <a:r>
              <a:rPr lang="ko-KR" altLang="en-US" sz="1600" dirty="0" smtClean="0"/>
              <a:t>개발전략</a:t>
            </a:r>
            <a:endParaRPr lang="ko-KR" altLang="en-US" sz="1600" dirty="0"/>
          </a:p>
        </p:txBody>
      </p:sp>
      <p:graphicFrame>
        <p:nvGraphicFramePr>
          <p:cNvPr id="11" name="다이어그램 10"/>
          <p:cNvGraphicFramePr/>
          <p:nvPr/>
        </p:nvGraphicFramePr>
        <p:xfrm>
          <a:off x="4786314" y="3429000"/>
          <a:ext cx="4357686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모서리가 둥근 직사각형 3"/>
          <p:cNvSpPr/>
          <p:nvPr/>
        </p:nvSpPr>
        <p:spPr>
          <a:xfrm>
            <a:off x="500034" y="214290"/>
            <a:ext cx="8215370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r>
              <a:rPr lang="en-US" altLang="ko-KR" dirty="0" smtClean="0"/>
              <a:t>2. </a:t>
            </a:r>
            <a:r>
              <a:rPr lang="ko-KR" altLang="en-US" dirty="0" smtClean="0"/>
              <a:t>상위계획 및 관련 계획 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제</a:t>
            </a:r>
            <a:r>
              <a:rPr lang="en-US" altLang="ko-KR" sz="1600" dirty="0" smtClean="0"/>
              <a:t>3</a:t>
            </a:r>
            <a:r>
              <a:rPr lang="ko-KR" altLang="en-US" sz="1600" dirty="0" smtClean="0"/>
              <a:t>차 </a:t>
            </a:r>
            <a:r>
              <a:rPr lang="ko-KR" altLang="en-US" sz="1600" dirty="0" err="1" smtClean="0"/>
              <a:t>전북권</a:t>
            </a:r>
            <a:r>
              <a:rPr lang="ko-KR" altLang="en-US" sz="1600" dirty="0" smtClean="0"/>
              <a:t> 관광개발계획</a:t>
            </a:r>
            <a:r>
              <a:rPr lang="en-US" altLang="ko-KR" sz="1600" dirty="0" smtClean="0"/>
              <a:t>(2002~2006)</a:t>
            </a:r>
            <a:endParaRPr lang="ko-KR" altLang="en-US" sz="1600" dirty="0" smtClean="0"/>
          </a:p>
          <a:p>
            <a:pPr algn="ctr"/>
            <a:endParaRPr lang="ko-KR" altLang="en-US" dirty="0" smtClean="0"/>
          </a:p>
          <a:p>
            <a:pPr algn="ctr"/>
            <a:endParaRPr lang="ko-KR" altLang="en-US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179409" y="2500307"/>
          <a:ext cx="4035401" cy="4150173"/>
        </p:xfrm>
        <a:graphic>
          <a:graphicData uri="http://schemas.openxmlformats.org/drawingml/2006/table">
            <a:tbl>
              <a:tblPr/>
              <a:tblGrid>
                <a:gridCol w="814978"/>
                <a:gridCol w="660372"/>
                <a:gridCol w="2560051"/>
              </a:tblGrid>
              <a:tr h="3353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latin typeface="HY중고딕"/>
                        </a:rPr>
                        <a:t>권역</a:t>
                      </a:r>
                      <a:endParaRPr lang="ko-KR" altLang="en-US" sz="800" b="1" dirty="0">
                        <a:solidFill>
                          <a:srgbClr val="000000"/>
                        </a:solidFill>
                        <a:latin typeface="HY중고딕"/>
                      </a:endParaRPr>
                    </a:p>
                  </a:txBody>
                  <a:tcPr marL="77338" marR="77338" marT="38669" marB="38669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>
                          <a:solidFill>
                            <a:srgbClr val="000000"/>
                          </a:solidFill>
                          <a:latin typeface="HY중고딕"/>
                        </a:rPr>
                        <a:t>지역</a:t>
                      </a:r>
                      <a:endParaRPr lang="ko-KR" altLang="en-US" sz="800" b="1">
                        <a:solidFill>
                          <a:srgbClr val="000000"/>
                        </a:solidFill>
                        <a:latin typeface="HY중고딕"/>
                      </a:endParaRPr>
                    </a:p>
                  </a:txBody>
                  <a:tcPr marL="77338" marR="77338" marT="38669" marB="3866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>
                          <a:solidFill>
                            <a:srgbClr val="000000"/>
                          </a:solidFill>
                          <a:latin typeface="HY중고딕"/>
                        </a:rPr>
                        <a:t>주요관광자원</a:t>
                      </a:r>
                      <a:endParaRPr lang="ko-KR" altLang="en-US" sz="800" b="1">
                        <a:solidFill>
                          <a:srgbClr val="000000"/>
                        </a:solidFill>
                        <a:latin typeface="HY중고딕"/>
                      </a:endParaRPr>
                    </a:p>
                  </a:txBody>
                  <a:tcPr marL="77338" marR="77338" marT="38669" marB="3866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9820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굴림"/>
                        </a:rPr>
                        <a:t>역사문화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굴림"/>
                        </a:rPr>
                        <a:t>관광소권</a:t>
                      </a:r>
                    </a:p>
                  </a:txBody>
                  <a:tcPr marL="77338" marR="77338" marT="38669" marB="38669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C5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굴림"/>
                        </a:rPr>
                        <a:t>전주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굴림"/>
                        </a:rPr>
                        <a:t>익산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굴림"/>
                        </a:rPr>
                        <a:t>완주</a:t>
                      </a:r>
                    </a:p>
                  </a:txBody>
                  <a:tcPr marL="77338" marR="77338" marT="38669" marB="3866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C5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dirty="0" err="1">
                          <a:solidFill>
                            <a:srgbClr val="000000"/>
                          </a:solidFill>
                          <a:latin typeface="굴림"/>
                        </a:rPr>
                        <a:t>대아호</a:t>
                      </a: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 dirty="0" err="1">
                          <a:solidFill>
                            <a:srgbClr val="000000"/>
                          </a:solidFill>
                          <a:latin typeface="굴림"/>
                        </a:rPr>
                        <a:t>구이호</a:t>
                      </a: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 dirty="0" err="1">
                          <a:solidFill>
                            <a:srgbClr val="000000"/>
                          </a:solidFill>
                          <a:latin typeface="굴림"/>
                        </a:rPr>
                        <a:t>금강하구둑</a:t>
                      </a: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 dirty="0">
                          <a:solidFill>
                            <a:srgbClr val="000000"/>
                          </a:solidFill>
                          <a:latin typeface="굴림"/>
                        </a:rPr>
                        <a:t>대둔산도립공원</a:t>
                      </a: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 dirty="0">
                          <a:solidFill>
                            <a:srgbClr val="000000"/>
                          </a:solidFill>
                          <a:latin typeface="굴림"/>
                        </a:rPr>
                        <a:t>조선문화유적</a:t>
                      </a: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 dirty="0" err="1">
                          <a:solidFill>
                            <a:srgbClr val="000000"/>
                          </a:solidFill>
                          <a:latin typeface="굴림"/>
                        </a:rPr>
                        <a:t>풍남제</a:t>
                      </a: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 dirty="0">
                          <a:solidFill>
                            <a:srgbClr val="000000"/>
                          </a:solidFill>
                          <a:latin typeface="굴림"/>
                        </a:rPr>
                        <a:t>소리축제</a:t>
                      </a: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 dirty="0" err="1">
                          <a:solidFill>
                            <a:srgbClr val="000000"/>
                          </a:solidFill>
                          <a:latin typeface="굴림"/>
                        </a:rPr>
                        <a:t>금마저수지</a:t>
                      </a: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 dirty="0">
                          <a:solidFill>
                            <a:srgbClr val="000000"/>
                          </a:solidFill>
                          <a:latin typeface="굴림"/>
                        </a:rPr>
                        <a:t>구이저수지</a:t>
                      </a: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 dirty="0">
                          <a:solidFill>
                            <a:srgbClr val="000000"/>
                          </a:solidFill>
                          <a:latin typeface="굴림"/>
                        </a:rPr>
                        <a:t>죽림온천</a:t>
                      </a: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 dirty="0">
                          <a:solidFill>
                            <a:srgbClr val="000000"/>
                          </a:solidFill>
                          <a:latin typeface="굴림"/>
                        </a:rPr>
                        <a:t>대야저수지</a:t>
                      </a: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 dirty="0">
                          <a:solidFill>
                            <a:srgbClr val="000000"/>
                          </a:solidFill>
                          <a:latin typeface="굴림"/>
                        </a:rPr>
                        <a:t>경천저수지</a:t>
                      </a: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 dirty="0">
                          <a:solidFill>
                            <a:srgbClr val="000000"/>
                          </a:solidFill>
                          <a:latin typeface="굴림"/>
                        </a:rPr>
                        <a:t>고산휴양림</a:t>
                      </a: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 dirty="0">
                          <a:solidFill>
                            <a:srgbClr val="000000"/>
                          </a:solidFill>
                          <a:latin typeface="굴림"/>
                        </a:rPr>
                        <a:t>미륵사지</a:t>
                      </a: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 dirty="0" err="1">
                          <a:solidFill>
                            <a:srgbClr val="000000"/>
                          </a:solidFill>
                          <a:latin typeface="굴림"/>
                        </a:rPr>
                        <a:t>왕궁리</a:t>
                      </a: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굴림"/>
                        </a:rPr>
                        <a:t>5</a:t>
                      </a:r>
                      <a:r>
                        <a:rPr lang="ko-KR" altLang="en-US" sz="800" dirty="0" err="1">
                          <a:solidFill>
                            <a:srgbClr val="000000"/>
                          </a:solidFill>
                          <a:latin typeface="굴림"/>
                        </a:rPr>
                        <a:t>층석탑</a:t>
                      </a: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 dirty="0" err="1">
                          <a:solidFill>
                            <a:srgbClr val="000000"/>
                          </a:solidFill>
                          <a:latin typeface="굴림"/>
                        </a:rPr>
                        <a:t>쌍능</a:t>
                      </a: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 dirty="0">
                          <a:solidFill>
                            <a:srgbClr val="000000"/>
                          </a:solidFill>
                          <a:latin typeface="굴림"/>
                        </a:rPr>
                        <a:t>석불입상</a:t>
                      </a: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 dirty="0">
                          <a:solidFill>
                            <a:srgbClr val="000000"/>
                          </a:solidFill>
                          <a:latin typeface="굴림"/>
                        </a:rPr>
                        <a:t>백제문화유적</a:t>
                      </a: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 dirty="0">
                          <a:solidFill>
                            <a:srgbClr val="000000"/>
                          </a:solidFill>
                          <a:latin typeface="굴림"/>
                        </a:rPr>
                        <a:t>마한문화유적</a:t>
                      </a: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 dirty="0" err="1">
                          <a:solidFill>
                            <a:srgbClr val="000000"/>
                          </a:solidFill>
                          <a:latin typeface="굴림"/>
                        </a:rPr>
                        <a:t>운장산</a:t>
                      </a: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 dirty="0">
                          <a:solidFill>
                            <a:srgbClr val="000000"/>
                          </a:solidFill>
                          <a:latin typeface="굴림"/>
                        </a:rPr>
                        <a:t>왕궁보석테마</a:t>
                      </a: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dirty="0">
                          <a:solidFill>
                            <a:srgbClr val="000000"/>
                          </a:solidFill>
                          <a:latin typeface="굴림"/>
                        </a:rPr>
                        <a:t>보석박물관</a:t>
                      </a: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굴림"/>
                        </a:rPr>
                        <a:t>), </a:t>
                      </a:r>
                      <a:r>
                        <a:rPr lang="ko-KR" altLang="en-US" sz="800" dirty="0" err="1">
                          <a:solidFill>
                            <a:srgbClr val="000000"/>
                          </a:solidFill>
                          <a:latin typeface="굴림"/>
                        </a:rPr>
                        <a:t>모악산</a:t>
                      </a:r>
                      <a:endParaRPr lang="ko-KR" altLang="en-US" sz="800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77338" marR="77338" marT="38669" marB="3866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C58F"/>
                    </a:solidFill>
                  </a:tcPr>
                </a:tc>
              </a:tr>
              <a:tr h="6026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굴림"/>
                        </a:rPr>
                        <a:t>산악휴양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굴림"/>
                        </a:rPr>
                        <a:t>관광소권</a:t>
                      </a:r>
                    </a:p>
                  </a:txBody>
                  <a:tcPr marL="77338" marR="77338" marT="38669" marB="38669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굴림"/>
                        </a:rPr>
                        <a:t>무주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굴림"/>
                        </a:rPr>
                        <a:t>진안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굴림"/>
                        </a:rPr>
                        <a:t>장수</a:t>
                      </a:r>
                    </a:p>
                  </a:txBody>
                  <a:tcPr marL="77338" marR="77338" marT="38669" marB="3866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굴림"/>
                        </a:rPr>
                        <a:t>덕유산국립공원</a:t>
                      </a: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굴림"/>
                        </a:rPr>
                        <a:t>죽도</a:t>
                      </a: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굴림"/>
                        </a:rPr>
                        <a:t>적상산</a:t>
                      </a: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굴림"/>
                        </a:rPr>
                        <a:t>마이산도립공원</a:t>
                      </a: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굴림"/>
                        </a:rPr>
                        <a:t>칠연폭포</a:t>
                      </a: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굴림"/>
                        </a:rPr>
                        <a:t>장안산군립공원</a:t>
                      </a: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굴림"/>
                        </a:rPr>
                        <a:t>섬바위</a:t>
                      </a: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굴림"/>
                        </a:rPr>
                        <a:t>약수폭포</a:t>
                      </a: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굴림"/>
                        </a:rPr>
                        <a:t>빈선계곡</a:t>
                      </a: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굴림"/>
                        </a:rPr>
                        <a:t>마이산회봉온천</a:t>
                      </a: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굴림"/>
                        </a:rPr>
                        <a:t>운일암반일암</a:t>
                      </a: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굴림"/>
                        </a:rPr>
                        <a:t>방화동</a:t>
                      </a:r>
                    </a:p>
                  </a:txBody>
                  <a:tcPr marL="77338" marR="77338" marT="38669" marB="3866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3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굴림"/>
                        </a:rPr>
                        <a:t>산악체험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굴림"/>
                        </a:rPr>
                        <a:t>관광소권</a:t>
                      </a:r>
                    </a:p>
                  </a:txBody>
                  <a:tcPr marL="77338" marR="77338" marT="38669" marB="38669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dirty="0">
                          <a:solidFill>
                            <a:srgbClr val="000000"/>
                          </a:solidFill>
                          <a:latin typeface="굴림"/>
                        </a:rPr>
                        <a:t>남원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dirty="0">
                          <a:solidFill>
                            <a:srgbClr val="000000"/>
                          </a:solidFill>
                          <a:latin typeface="굴림"/>
                        </a:rPr>
                        <a:t>순창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dirty="0">
                          <a:solidFill>
                            <a:srgbClr val="000000"/>
                          </a:solidFill>
                          <a:latin typeface="굴림"/>
                        </a:rPr>
                        <a:t>임실</a:t>
                      </a:r>
                    </a:p>
                  </a:txBody>
                  <a:tcPr marL="77338" marR="77338" marT="38669" marB="3866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굴림"/>
                        </a:rPr>
                        <a:t>지리산국립공원</a:t>
                      </a: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굴림"/>
                        </a:rPr>
                        <a:t>만인의총</a:t>
                      </a: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굴림"/>
                        </a:rPr>
                        <a:t>남원관광단지</a:t>
                      </a: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굴림"/>
                        </a:rPr>
                        <a:t>광한루</a:t>
                      </a: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굴림"/>
                        </a:rPr>
                        <a:t>춘향사당</a:t>
                      </a: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굴림"/>
                        </a:rPr>
                        <a:t>강천산군립공원</a:t>
                      </a: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굴림"/>
                        </a:rPr>
                        <a:t>가족휴가촌</a:t>
                      </a: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굴림"/>
                        </a:rPr>
                        <a:t>교룡산국민관광지</a:t>
                      </a: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굴림"/>
                        </a:rPr>
                        <a:t>사선대관광지</a:t>
                      </a: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굴림"/>
                        </a:rPr>
                        <a:t>옥정호</a:t>
                      </a: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굴림"/>
                        </a:rPr>
                        <a:t>상송온천</a:t>
                      </a: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굴림"/>
                        </a:rPr>
                        <a:t>지리산남원약수온천</a:t>
                      </a:r>
                    </a:p>
                  </a:txBody>
                  <a:tcPr marL="77338" marR="77338" marT="38669" marB="3866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98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굴림"/>
                        </a:rPr>
                        <a:t>해양문화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굴림"/>
                        </a:rPr>
                        <a:t>관광소권</a:t>
                      </a:r>
                    </a:p>
                  </a:txBody>
                  <a:tcPr marL="77338" marR="77338" marT="38669" marB="38669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굴림"/>
                        </a:rPr>
                        <a:t>정읍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굴림"/>
                        </a:rPr>
                        <a:t>고창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굴림"/>
                        </a:rPr>
                        <a:t>부안</a:t>
                      </a:r>
                    </a:p>
                  </a:txBody>
                  <a:tcPr marL="77338" marR="77338" marT="38669" marB="3866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dirty="0">
                          <a:solidFill>
                            <a:srgbClr val="000000"/>
                          </a:solidFill>
                          <a:latin typeface="굴림"/>
                        </a:rPr>
                        <a:t>내장산국립공원</a:t>
                      </a: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 dirty="0">
                          <a:solidFill>
                            <a:srgbClr val="000000"/>
                          </a:solidFill>
                          <a:latin typeface="굴림"/>
                        </a:rPr>
                        <a:t>사찰</a:t>
                      </a: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 dirty="0">
                          <a:solidFill>
                            <a:srgbClr val="000000"/>
                          </a:solidFill>
                          <a:latin typeface="굴림"/>
                        </a:rPr>
                        <a:t>호수</a:t>
                      </a: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 dirty="0">
                          <a:solidFill>
                            <a:srgbClr val="000000"/>
                          </a:solidFill>
                          <a:latin typeface="굴림"/>
                        </a:rPr>
                        <a:t>도학문화</a:t>
                      </a: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 dirty="0">
                          <a:solidFill>
                            <a:srgbClr val="000000"/>
                          </a:solidFill>
                          <a:latin typeface="굴림"/>
                        </a:rPr>
                        <a:t>유교문화</a:t>
                      </a: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 dirty="0" err="1">
                          <a:solidFill>
                            <a:srgbClr val="000000"/>
                          </a:solidFill>
                          <a:latin typeface="굴림"/>
                        </a:rPr>
                        <a:t>채석강</a:t>
                      </a: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 dirty="0">
                          <a:solidFill>
                            <a:srgbClr val="000000"/>
                          </a:solidFill>
                          <a:latin typeface="굴림"/>
                        </a:rPr>
                        <a:t>사적지</a:t>
                      </a: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 dirty="0">
                          <a:solidFill>
                            <a:srgbClr val="000000"/>
                          </a:solidFill>
                          <a:latin typeface="굴림"/>
                        </a:rPr>
                        <a:t>변산반도국립공원</a:t>
                      </a: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 dirty="0" err="1">
                          <a:solidFill>
                            <a:srgbClr val="000000"/>
                          </a:solidFill>
                          <a:latin typeface="굴림"/>
                        </a:rPr>
                        <a:t>선운산도립공원</a:t>
                      </a: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 dirty="0" err="1">
                          <a:solidFill>
                            <a:srgbClr val="000000"/>
                          </a:solidFill>
                          <a:latin typeface="굴림"/>
                        </a:rPr>
                        <a:t>고창읍성</a:t>
                      </a: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 dirty="0" err="1">
                          <a:solidFill>
                            <a:srgbClr val="000000"/>
                          </a:solidFill>
                          <a:latin typeface="굴림"/>
                        </a:rPr>
                        <a:t>구시포해수욕장</a:t>
                      </a: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 dirty="0">
                          <a:solidFill>
                            <a:srgbClr val="000000"/>
                          </a:solidFill>
                          <a:latin typeface="굴림"/>
                        </a:rPr>
                        <a:t>동호해수욕장</a:t>
                      </a: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 dirty="0" err="1">
                          <a:solidFill>
                            <a:srgbClr val="000000"/>
                          </a:solidFill>
                          <a:latin typeface="굴림"/>
                        </a:rPr>
                        <a:t>목욕리온천</a:t>
                      </a: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 dirty="0">
                          <a:solidFill>
                            <a:srgbClr val="000000"/>
                          </a:solidFill>
                          <a:latin typeface="굴림"/>
                        </a:rPr>
                        <a:t>고임돌선사문화유적지</a:t>
                      </a: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 dirty="0">
                          <a:solidFill>
                            <a:srgbClr val="000000"/>
                          </a:solidFill>
                          <a:latin typeface="굴림"/>
                        </a:rPr>
                        <a:t>황토현전적지</a:t>
                      </a: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 dirty="0" err="1">
                          <a:solidFill>
                            <a:srgbClr val="000000"/>
                          </a:solidFill>
                          <a:latin typeface="굴림"/>
                        </a:rPr>
                        <a:t>석정온천</a:t>
                      </a: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 dirty="0" err="1">
                          <a:solidFill>
                            <a:srgbClr val="000000"/>
                          </a:solidFill>
                          <a:latin typeface="굴림"/>
                        </a:rPr>
                        <a:t>내소사</a:t>
                      </a: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 dirty="0">
                          <a:solidFill>
                            <a:srgbClr val="000000"/>
                          </a:solidFill>
                          <a:latin typeface="굴림"/>
                        </a:rPr>
                        <a:t>위도해수욕장</a:t>
                      </a: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 dirty="0">
                          <a:solidFill>
                            <a:srgbClr val="000000"/>
                          </a:solidFill>
                          <a:latin typeface="굴림"/>
                        </a:rPr>
                        <a:t>모항</a:t>
                      </a:r>
                    </a:p>
                  </a:txBody>
                  <a:tcPr marL="77338" marR="77338" marT="38669" marB="3866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6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굴림"/>
                        </a:rPr>
                        <a:t>새 만 금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굴림"/>
                        </a:rPr>
                        <a:t>관광소권</a:t>
                      </a:r>
                    </a:p>
                  </a:txBody>
                  <a:tcPr marL="77338" marR="77338" marT="38669" marB="38669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굴림"/>
                        </a:rPr>
                        <a:t>군산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굴림"/>
                        </a:rPr>
                        <a:t>김제</a:t>
                      </a:r>
                    </a:p>
                  </a:txBody>
                  <a:tcPr marL="77338" marR="77338" marT="38669" marB="3866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dirty="0">
                          <a:solidFill>
                            <a:srgbClr val="000000"/>
                          </a:solidFill>
                          <a:latin typeface="굴림"/>
                        </a:rPr>
                        <a:t>은파</a:t>
                      </a: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 dirty="0" err="1">
                          <a:solidFill>
                            <a:srgbClr val="000000"/>
                          </a:solidFill>
                          <a:latin typeface="굴림"/>
                        </a:rPr>
                        <a:t>금강하구언</a:t>
                      </a: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 dirty="0" err="1">
                          <a:solidFill>
                            <a:srgbClr val="000000"/>
                          </a:solidFill>
                          <a:latin typeface="굴림"/>
                        </a:rPr>
                        <a:t>금산사</a:t>
                      </a: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 dirty="0" err="1">
                          <a:solidFill>
                            <a:srgbClr val="000000"/>
                          </a:solidFill>
                          <a:latin typeface="굴림"/>
                        </a:rPr>
                        <a:t>귀신사</a:t>
                      </a: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 dirty="0" err="1">
                          <a:solidFill>
                            <a:srgbClr val="000000"/>
                          </a:solidFill>
                          <a:latin typeface="굴림"/>
                        </a:rPr>
                        <a:t>채만식기념관</a:t>
                      </a: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 dirty="0" err="1">
                          <a:solidFill>
                            <a:srgbClr val="000000"/>
                          </a:solidFill>
                          <a:latin typeface="굴림"/>
                        </a:rPr>
                        <a:t>선유도</a:t>
                      </a: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 dirty="0" err="1">
                          <a:solidFill>
                            <a:srgbClr val="000000"/>
                          </a:solidFill>
                          <a:latin typeface="굴림"/>
                        </a:rPr>
                        <a:t>모악산</a:t>
                      </a: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 dirty="0">
                          <a:solidFill>
                            <a:srgbClr val="000000"/>
                          </a:solidFill>
                          <a:latin typeface="굴림"/>
                        </a:rPr>
                        <a:t>지평선축제</a:t>
                      </a: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 dirty="0">
                          <a:solidFill>
                            <a:srgbClr val="000000"/>
                          </a:solidFill>
                          <a:latin typeface="굴림"/>
                        </a:rPr>
                        <a:t>벽골제</a:t>
                      </a: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 dirty="0">
                          <a:solidFill>
                            <a:srgbClr val="000000"/>
                          </a:solidFill>
                          <a:latin typeface="굴림"/>
                        </a:rPr>
                        <a:t>김제온천</a:t>
                      </a: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 dirty="0" err="1">
                          <a:solidFill>
                            <a:srgbClr val="000000"/>
                          </a:solidFill>
                          <a:latin typeface="굴림"/>
                        </a:rPr>
                        <a:t>심포항</a:t>
                      </a: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dirty="0" err="1">
                          <a:solidFill>
                            <a:srgbClr val="000000"/>
                          </a:solidFill>
                          <a:latin typeface="굴림"/>
                        </a:rPr>
                        <a:t>망해사</a:t>
                      </a: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  <a:endParaRPr lang="ko-KR" altLang="en-US" sz="800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77338" marR="77338" marT="38669" marB="3866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226909" y="1988553"/>
            <a:ext cx="2928958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dirty="0"/>
              <a:t>5</a:t>
            </a:r>
            <a:r>
              <a:rPr lang="ko-KR" altLang="en-US" sz="1600" dirty="0"/>
              <a:t>대 </a:t>
            </a:r>
            <a:r>
              <a:rPr lang="ko-KR" altLang="en-US" sz="1600" dirty="0" err="1"/>
              <a:t>관광권역별</a:t>
            </a:r>
            <a:r>
              <a:rPr lang="ko-KR" altLang="en-US" sz="1600" dirty="0"/>
              <a:t> 주요관광자원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530" name="_x151412392" descr="EMB00000fd01d00"/>
          <p:cNvPicPr>
            <a:picLocks noChangeAspect="1" noChangeArrowheads="1"/>
          </p:cNvPicPr>
          <p:nvPr/>
        </p:nvPicPr>
        <p:blipFill>
          <a:blip r:embed="rId2" cstate="print"/>
          <a:srcRect l="1756" t="3197" r="1215" b="2260"/>
          <a:stretch>
            <a:fillRect/>
          </a:stretch>
        </p:blipFill>
        <p:spPr bwMode="auto">
          <a:xfrm>
            <a:off x="4440623" y="2643182"/>
            <a:ext cx="4610100" cy="3702050"/>
          </a:xfrm>
          <a:prstGeom prst="rect">
            <a:avLst/>
          </a:prstGeom>
          <a:noFill/>
        </p:spPr>
      </p:pic>
      <p:sp>
        <p:nvSpPr>
          <p:cNvPr id="10" name="모서리가 둥근 직사각형 9"/>
          <p:cNvSpPr/>
          <p:nvPr/>
        </p:nvSpPr>
        <p:spPr>
          <a:xfrm>
            <a:off x="4500562" y="6357958"/>
            <a:ext cx="2786082" cy="3571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/>
              <a:t>제</a:t>
            </a:r>
            <a:r>
              <a:rPr lang="en-US" altLang="ko-KR" sz="1400" dirty="0"/>
              <a:t>3</a:t>
            </a:r>
            <a:r>
              <a:rPr lang="ko-KR" altLang="en-US" sz="1400" dirty="0"/>
              <a:t>차 </a:t>
            </a:r>
            <a:r>
              <a:rPr lang="ko-KR" altLang="en-US" sz="1400" dirty="0" err="1"/>
              <a:t>전북권</a:t>
            </a:r>
            <a:r>
              <a:rPr lang="ko-KR" altLang="en-US" sz="1400" dirty="0"/>
              <a:t> 관광개발계획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00034" y="214290"/>
            <a:ext cx="8215370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r>
              <a:rPr lang="en-US" altLang="ko-KR" dirty="0" smtClean="0"/>
              <a:t>2. </a:t>
            </a:r>
            <a:r>
              <a:rPr lang="ko-KR" altLang="en-US" dirty="0" smtClean="0"/>
              <a:t>상위계획 및 관련 계획 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완주군 주요개발사업 분석</a:t>
            </a:r>
            <a:r>
              <a:rPr lang="en-US" altLang="ko-KR" sz="1600" dirty="0" smtClean="0"/>
              <a:t>)</a:t>
            </a:r>
            <a:endParaRPr lang="ko-KR" altLang="en-US" sz="1600" dirty="0" smtClean="0"/>
          </a:p>
          <a:p>
            <a:pPr algn="ctr"/>
            <a:endParaRPr lang="ko-KR" altLang="en-US" dirty="0" smtClean="0"/>
          </a:p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500034" y="1500362"/>
            <a:ext cx="3857652" cy="642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 smtClean="0"/>
              <a:t> 2.5 </a:t>
            </a:r>
            <a:r>
              <a:rPr lang="ko-KR" altLang="en-US" sz="2000" dirty="0" smtClean="0"/>
              <a:t>완주군 주요개발사업 분석</a:t>
            </a:r>
            <a:endParaRPr lang="ko-KR" altLang="en-US" sz="2000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500034" y="2357430"/>
            <a:ext cx="3571900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dirty="0" smtClean="0"/>
              <a:t>2.5.1 </a:t>
            </a:r>
            <a:r>
              <a:rPr lang="ko-KR" altLang="en-US" sz="1600" dirty="0" smtClean="0"/>
              <a:t>완주군 장기종합발전계획</a:t>
            </a:r>
            <a:r>
              <a:rPr lang="en-US" altLang="ko-KR" sz="1600" dirty="0" smtClean="0"/>
              <a:t>(2000)</a:t>
            </a:r>
          </a:p>
        </p:txBody>
      </p:sp>
      <p:graphicFrame>
        <p:nvGraphicFramePr>
          <p:cNvPr id="9" name="다이어그램 8"/>
          <p:cNvGraphicFramePr/>
          <p:nvPr/>
        </p:nvGraphicFramePr>
        <p:xfrm>
          <a:off x="428596" y="3000372"/>
          <a:ext cx="8358246" cy="307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7649" name="_x151409752" descr="EMB00000fd01cff"/>
          <p:cNvPicPr>
            <a:picLocks noChangeAspect="1" noChangeArrowheads="1"/>
          </p:cNvPicPr>
          <p:nvPr/>
        </p:nvPicPr>
        <p:blipFill>
          <a:blip r:embed="rId6"/>
          <a:srcRect l="6808" t="16718" r="9349" b="10553"/>
          <a:stretch>
            <a:fillRect/>
          </a:stretch>
        </p:blipFill>
        <p:spPr bwMode="auto">
          <a:xfrm>
            <a:off x="6643702" y="1606552"/>
            <a:ext cx="2103438" cy="2036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00034" y="214290"/>
            <a:ext cx="8215370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r>
              <a:rPr lang="en-US" altLang="ko-KR" dirty="0" smtClean="0"/>
              <a:t>2. </a:t>
            </a:r>
            <a:r>
              <a:rPr lang="ko-KR" altLang="en-US" dirty="0" smtClean="0"/>
              <a:t>상위계획 및 관련 계획 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완주군 주요개발사업 분석</a:t>
            </a:r>
            <a:r>
              <a:rPr lang="en-US" altLang="ko-KR" sz="1600" dirty="0" smtClean="0"/>
              <a:t>)</a:t>
            </a:r>
            <a:endParaRPr lang="ko-KR" altLang="en-US" sz="1600" dirty="0" smtClean="0"/>
          </a:p>
          <a:p>
            <a:pPr algn="ctr"/>
            <a:endParaRPr lang="ko-KR" altLang="en-US" dirty="0" smtClean="0"/>
          </a:p>
          <a:p>
            <a:pPr algn="ctr"/>
            <a:endParaRPr lang="ko-KR" altLang="en-US" dirty="0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6625" name="_x151411832" descr="EMB00000fd01cfe"/>
          <p:cNvPicPr>
            <a:picLocks noChangeAspect="1" noChangeArrowheads="1"/>
          </p:cNvPicPr>
          <p:nvPr/>
        </p:nvPicPr>
        <p:blipFill>
          <a:blip r:embed="rId2"/>
          <a:srcRect l="1315" r="1080" b="7135"/>
          <a:stretch>
            <a:fillRect/>
          </a:stretch>
        </p:blipFill>
        <p:spPr bwMode="auto">
          <a:xfrm>
            <a:off x="500034" y="1857364"/>
            <a:ext cx="4823564" cy="3891540"/>
          </a:xfrm>
          <a:prstGeom prst="rect">
            <a:avLst/>
          </a:prstGeom>
          <a:noFill/>
        </p:spPr>
      </p:pic>
      <p:sp>
        <p:nvSpPr>
          <p:cNvPr id="6" name="모서리가 둥근 직사각형 5"/>
          <p:cNvSpPr/>
          <p:nvPr/>
        </p:nvSpPr>
        <p:spPr>
          <a:xfrm>
            <a:off x="5500694" y="3429000"/>
            <a:ext cx="3214710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/>
              <a:t>완주군 장기종합발전계획</a:t>
            </a:r>
            <a:r>
              <a:rPr lang="en-US" altLang="ko-KR" sz="1200" b="1" dirty="0"/>
              <a:t>(2000) </a:t>
            </a:r>
            <a:r>
              <a:rPr lang="ko-KR" altLang="en-US" sz="1200" b="1" dirty="0"/>
              <a:t>기본방향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모서리가 둥근 직사각형 3"/>
          <p:cNvSpPr/>
          <p:nvPr/>
        </p:nvSpPr>
        <p:spPr>
          <a:xfrm>
            <a:off x="500034" y="214290"/>
            <a:ext cx="8215370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r>
              <a:rPr lang="en-US" altLang="ko-KR" dirty="0" smtClean="0"/>
              <a:t>2. </a:t>
            </a:r>
            <a:r>
              <a:rPr lang="ko-KR" altLang="en-US" dirty="0" smtClean="0"/>
              <a:t>상위계획 및 관련 계획 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완주군 주요개발사업 분석</a:t>
            </a:r>
            <a:r>
              <a:rPr lang="en-US" altLang="ko-KR" sz="1600" dirty="0" smtClean="0"/>
              <a:t>)</a:t>
            </a:r>
            <a:endParaRPr lang="ko-KR" altLang="en-US" sz="1600" dirty="0" smtClean="0"/>
          </a:p>
          <a:p>
            <a:pPr algn="ctr"/>
            <a:endParaRPr lang="ko-KR" altLang="en-US" dirty="0" smtClean="0"/>
          </a:p>
          <a:p>
            <a:pPr algn="ctr"/>
            <a:endParaRPr lang="ko-KR" altLang="en-US" dirty="0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8673" name="_x151410392" descr="EMB00000fd01cfd"/>
          <p:cNvPicPr>
            <a:picLocks noChangeAspect="1" noChangeArrowheads="1"/>
          </p:cNvPicPr>
          <p:nvPr/>
        </p:nvPicPr>
        <p:blipFill>
          <a:blip r:embed="rId2" cstate="print"/>
          <a:srcRect r="3249"/>
          <a:stretch>
            <a:fillRect/>
          </a:stretch>
        </p:blipFill>
        <p:spPr bwMode="auto">
          <a:xfrm>
            <a:off x="285720" y="1630987"/>
            <a:ext cx="5072098" cy="4797425"/>
          </a:xfrm>
          <a:prstGeom prst="rect">
            <a:avLst/>
          </a:prstGeom>
          <a:noFill/>
        </p:spPr>
      </p:pic>
      <p:sp>
        <p:nvSpPr>
          <p:cNvPr id="7" name="모서리가 둥근 직사각형 6"/>
          <p:cNvSpPr/>
          <p:nvPr/>
        </p:nvSpPr>
        <p:spPr>
          <a:xfrm>
            <a:off x="5500694" y="3429000"/>
            <a:ext cx="3214710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 smtClean="0"/>
              <a:t>완주군 </a:t>
            </a:r>
            <a:r>
              <a:rPr lang="ko-KR" altLang="en-US" sz="1200" b="1" dirty="0"/>
              <a:t>장기종합발전계획</a:t>
            </a:r>
            <a:r>
              <a:rPr lang="en-US" altLang="ko-KR" sz="1200" b="1" dirty="0"/>
              <a:t>(2000) </a:t>
            </a:r>
            <a:r>
              <a:rPr lang="ko-KR" altLang="en-US" sz="1200" b="1" dirty="0" smtClean="0"/>
              <a:t>구상도</a:t>
            </a:r>
            <a:endParaRPr lang="ko-KR" alt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500034" y="214290"/>
            <a:ext cx="8215370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r>
              <a:rPr lang="en-US" altLang="ko-KR" dirty="0" smtClean="0"/>
              <a:t>2. </a:t>
            </a:r>
            <a:r>
              <a:rPr lang="ko-KR" altLang="en-US" dirty="0" smtClean="0"/>
              <a:t>상위계획 및 관련 계획 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완주군 주요개발사업 분석</a:t>
            </a:r>
            <a:r>
              <a:rPr lang="en-US" altLang="ko-KR" sz="1600" dirty="0" smtClean="0"/>
              <a:t>)</a:t>
            </a:r>
            <a:endParaRPr lang="ko-KR" altLang="en-US" sz="1600" dirty="0" smtClean="0"/>
          </a:p>
          <a:p>
            <a:pPr algn="ctr"/>
            <a:endParaRPr lang="ko-KR" altLang="en-US" dirty="0" smtClean="0"/>
          </a:p>
          <a:p>
            <a:pPr algn="ctr"/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571472" y="2500306"/>
            <a:ext cx="2286016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dirty="0" smtClean="0"/>
              <a:t>2.5.2 </a:t>
            </a:r>
            <a:r>
              <a:rPr lang="ko-KR" altLang="en-US" sz="1600" dirty="0" smtClean="0"/>
              <a:t>주요사업분석</a:t>
            </a:r>
            <a:endParaRPr lang="en-US" altLang="ko-KR" sz="1600" dirty="0" smtClean="0"/>
          </a:p>
        </p:txBody>
      </p:sp>
      <p:graphicFrame>
        <p:nvGraphicFramePr>
          <p:cNvPr id="12" name="다이어그램 11"/>
          <p:cNvGraphicFramePr/>
          <p:nvPr/>
        </p:nvGraphicFramePr>
        <p:xfrm>
          <a:off x="500034" y="3357562"/>
          <a:ext cx="2643206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3500430" y="2786058"/>
          <a:ext cx="5431790" cy="3033268"/>
        </p:xfrm>
        <a:graphic>
          <a:graphicData uri="http://schemas.openxmlformats.org/drawingml/2006/table">
            <a:tbl>
              <a:tblPr/>
              <a:tblGrid>
                <a:gridCol w="1086358"/>
                <a:gridCol w="1086358"/>
                <a:gridCol w="1086358"/>
                <a:gridCol w="1086358"/>
                <a:gridCol w="1086358"/>
              </a:tblGrid>
              <a:tr h="22498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20" b="1" dirty="0">
                          <a:solidFill>
                            <a:srgbClr val="000000"/>
                          </a:solidFill>
                          <a:latin typeface="굴림"/>
                        </a:rPr>
                        <a:t>구 분</a:t>
                      </a:r>
                      <a:endParaRPr lang="ko-KR" altLang="en-US" sz="920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20" b="1">
                          <a:solidFill>
                            <a:srgbClr val="000000"/>
                          </a:solidFill>
                          <a:latin typeface="굴림"/>
                        </a:rPr>
                        <a:t>사 업</a:t>
                      </a:r>
                      <a:endParaRPr lang="ko-KR" altLang="en-US" sz="92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20" b="1">
                          <a:solidFill>
                            <a:srgbClr val="000000"/>
                          </a:solidFill>
                          <a:latin typeface="굴림"/>
                        </a:rPr>
                        <a:t>소요예산</a:t>
                      </a:r>
                      <a:endParaRPr lang="ko-KR" altLang="en-US" sz="92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964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20" b="1">
                          <a:solidFill>
                            <a:srgbClr val="000000"/>
                          </a:solidFill>
                          <a:latin typeface="굴림"/>
                        </a:rPr>
                        <a:t>건</a:t>
                      </a:r>
                      <a:endParaRPr lang="ko-KR" altLang="en-US" sz="92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20" b="1">
                          <a:solidFill>
                            <a:srgbClr val="000000"/>
                          </a:solidFill>
                          <a:latin typeface="굴림"/>
                        </a:rPr>
                        <a:t>구성비</a:t>
                      </a:r>
                      <a:r>
                        <a:rPr lang="en-US" altLang="ko-KR" sz="920" b="1">
                          <a:solidFill>
                            <a:srgbClr val="000000"/>
                          </a:solidFill>
                          <a:latin typeface="굴림"/>
                        </a:rPr>
                        <a:t>(%)</a:t>
                      </a:r>
                      <a:endParaRPr lang="ko-KR" altLang="en-US" sz="92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20" b="1">
                          <a:solidFill>
                            <a:srgbClr val="000000"/>
                          </a:solidFill>
                          <a:latin typeface="굴림"/>
                        </a:rPr>
                        <a:t>백만원</a:t>
                      </a:r>
                      <a:endParaRPr lang="ko-KR" altLang="en-US" sz="92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20" b="1">
                          <a:solidFill>
                            <a:srgbClr val="000000"/>
                          </a:solidFill>
                          <a:latin typeface="굴림"/>
                        </a:rPr>
                        <a:t>구성비</a:t>
                      </a:r>
                      <a:r>
                        <a:rPr lang="en-US" altLang="ko-KR" sz="920" b="1">
                          <a:solidFill>
                            <a:srgbClr val="000000"/>
                          </a:solidFill>
                          <a:latin typeface="굴림"/>
                        </a:rPr>
                        <a:t>(%)</a:t>
                      </a:r>
                      <a:endParaRPr lang="ko-KR" altLang="en-US" sz="92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2245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20">
                          <a:solidFill>
                            <a:srgbClr val="000000"/>
                          </a:solidFill>
                          <a:latin typeface="굴림"/>
                        </a:rPr>
                        <a:t>계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213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100.0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1,788,827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100.0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5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20">
                          <a:solidFill>
                            <a:srgbClr val="000000"/>
                          </a:solidFill>
                          <a:latin typeface="굴림"/>
                        </a:rPr>
                        <a:t>지 역 개 발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33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 dirty="0">
                          <a:solidFill>
                            <a:srgbClr val="000000"/>
                          </a:solidFill>
                          <a:latin typeface="굴림"/>
                        </a:rPr>
                        <a:t>15.4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410,409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22.9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5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20">
                          <a:solidFill>
                            <a:srgbClr val="000000"/>
                          </a:solidFill>
                          <a:latin typeface="굴림"/>
                        </a:rPr>
                        <a:t>건 설 교 통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24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11.2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271,719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15.2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5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20">
                          <a:solidFill>
                            <a:srgbClr val="000000"/>
                          </a:solidFill>
                          <a:latin typeface="굴림"/>
                        </a:rPr>
                        <a:t>지 역 경 제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7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3.3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101,350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5.7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5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20" dirty="0">
                          <a:solidFill>
                            <a:srgbClr val="000000"/>
                          </a:solidFill>
                          <a:latin typeface="굴림"/>
                        </a:rPr>
                        <a:t>농 </a:t>
                      </a:r>
                      <a:r>
                        <a:rPr lang="ko-KR" altLang="en-US" sz="920" dirty="0" err="1">
                          <a:solidFill>
                            <a:srgbClr val="000000"/>
                          </a:solidFill>
                          <a:latin typeface="굴림"/>
                        </a:rPr>
                        <a:t>림</a:t>
                      </a:r>
                      <a:r>
                        <a:rPr lang="ko-KR" altLang="en-US" sz="920" dirty="0">
                          <a:solidFill>
                            <a:srgbClr val="000000"/>
                          </a:solidFill>
                          <a:latin typeface="굴림"/>
                        </a:rPr>
                        <a:t> 축 산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 dirty="0">
                          <a:solidFill>
                            <a:srgbClr val="000000"/>
                          </a:solidFill>
                          <a:latin typeface="굴림"/>
                        </a:rPr>
                        <a:t>74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 dirty="0">
                          <a:solidFill>
                            <a:srgbClr val="000000"/>
                          </a:solidFill>
                          <a:latin typeface="굴림"/>
                        </a:rPr>
                        <a:t>34.6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506,037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28.3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5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20">
                          <a:solidFill>
                            <a:srgbClr val="000000"/>
                          </a:solidFill>
                          <a:latin typeface="굴림"/>
                        </a:rPr>
                        <a:t>문 화 관 광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26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12.1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238,615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13.3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5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20">
                          <a:solidFill>
                            <a:srgbClr val="000000"/>
                          </a:solidFill>
                          <a:latin typeface="굴림"/>
                        </a:rPr>
                        <a:t>사 회 복 지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13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6.2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65,442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3.7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5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20">
                          <a:solidFill>
                            <a:srgbClr val="000000"/>
                          </a:solidFill>
                          <a:latin typeface="굴림"/>
                        </a:rPr>
                        <a:t>환 경 관 리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22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10.7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157,655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8.8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5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20">
                          <a:solidFill>
                            <a:srgbClr val="000000"/>
                          </a:solidFill>
                          <a:latin typeface="굴림"/>
                        </a:rPr>
                        <a:t>정보화</a:t>
                      </a: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/</a:t>
                      </a:r>
                      <a:r>
                        <a:rPr lang="ko-KR" altLang="en-US" sz="920">
                          <a:solidFill>
                            <a:srgbClr val="000000"/>
                          </a:solidFill>
                          <a:latin typeface="굴림"/>
                        </a:rPr>
                        <a:t>방재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14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 dirty="0">
                          <a:solidFill>
                            <a:srgbClr val="000000"/>
                          </a:solidFill>
                          <a:latin typeface="굴림"/>
                        </a:rPr>
                        <a:t>6.5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37,600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 dirty="0">
                          <a:solidFill>
                            <a:srgbClr val="000000"/>
                          </a:solidFill>
                          <a:latin typeface="굴림"/>
                        </a:rPr>
                        <a:t>2.1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3500430" y="2285992"/>
            <a:ext cx="4643470" cy="35719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/>
              <a:t>완주군 장기종합발전계획</a:t>
            </a:r>
            <a:r>
              <a:rPr lang="en-US" altLang="ko-KR" sz="1400" dirty="0"/>
              <a:t>(2000) </a:t>
            </a:r>
            <a:r>
              <a:rPr lang="ko-KR" altLang="en-US" sz="1400" dirty="0"/>
              <a:t>주요 사업 및 예산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모서리가 둥근 직사각형 3"/>
          <p:cNvSpPr/>
          <p:nvPr/>
        </p:nvSpPr>
        <p:spPr>
          <a:xfrm>
            <a:off x="500034" y="214290"/>
            <a:ext cx="8215370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r>
              <a:rPr lang="en-US" altLang="ko-KR" dirty="0" smtClean="0"/>
              <a:t>2. </a:t>
            </a:r>
            <a:r>
              <a:rPr lang="ko-KR" altLang="en-US" dirty="0" smtClean="0"/>
              <a:t>상위계획 및 관련 계획 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완주군 주요개발사업 분석</a:t>
            </a:r>
            <a:r>
              <a:rPr lang="en-US" altLang="ko-KR" sz="1600" dirty="0" smtClean="0"/>
              <a:t>)</a:t>
            </a:r>
            <a:endParaRPr lang="ko-KR" altLang="en-US" sz="1600" dirty="0" smtClean="0"/>
          </a:p>
          <a:p>
            <a:pPr algn="ctr"/>
            <a:endParaRPr lang="ko-KR" altLang="en-US" dirty="0" smtClean="0"/>
          </a:p>
          <a:p>
            <a:pPr algn="ctr"/>
            <a:endParaRPr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428596" y="1714488"/>
            <a:ext cx="2428892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dirty="0" smtClean="0"/>
              <a:t>2.5.3 </a:t>
            </a:r>
            <a:r>
              <a:rPr lang="ko-KR" altLang="en-US" sz="1600" dirty="0" smtClean="0"/>
              <a:t>지역중점전략사업</a:t>
            </a:r>
            <a:endParaRPr lang="en-US" altLang="ko-KR" sz="1600" dirty="0" smtClean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405034" y="2428868"/>
            <a:ext cx="2643206" cy="20717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 smtClean="0"/>
              <a:t>사업의 개요</a:t>
            </a:r>
            <a:endParaRPr lang="ko-KR" altLang="en-US" sz="1400" dirty="0" smtClean="0"/>
          </a:p>
          <a:p>
            <a:r>
              <a:rPr lang="en-US" altLang="ko-KR" sz="1400" dirty="0" smtClean="0"/>
              <a:t>- 21</a:t>
            </a:r>
            <a:r>
              <a:rPr lang="ko-KR" altLang="en-US" sz="1400" dirty="0" smtClean="0"/>
              <a:t>세기 미래로 도약하는 완주 </a:t>
            </a:r>
            <a:r>
              <a:rPr lang="en-US" altLang="ko-KR" sz="1400" dirty="0" smtClean="0"/>
              <a:t>Vision</a:t>
            </a:r>
            <a:r>
              <a:rPr lang="ko-KR" altLang="en-US" sz="1400" dirty="0" smtClean="0"/>
              <a:t>을 목표로 완주군 내에서 수립한 전략사업으로 실</a:t>
            </a:r>
            <a:r>
              <a:rPr lang="en-US" altLang="ko-KR" sz="1400" dirty="0" smtClean="0"/>
              <a:t>․</a:t>
            </a:r>
            <a:r>
              <a:rPr lang="ko-KR" altLang="en-US" sz="1400" dirty="0" smtClean="0"/>
              <a:t>과</a:t>
            </a:r>
            <a:r>
              <a:rPr lang="en-US" altLang="ko-KR" sz="1400" dirty="0" smtClean="0"/>
              <a:t>․</a:t>
            </a:r>
            <a:r>
              <a:rPr lang="ko-KR" altLang="en-US" sz="1400" dirty="0" err="1" smtClean="0"/>
              <a:t>소별</a:t>
            </a:r>
            <a:r>
              <a:rPr lang="ko-KR" altLang="en-US" sz="1400" dirty="0" smtClean="0"/>
              <a:t> 구분하여 총 </a:t>
            </a:r>
            <a:r>
              <a:rPr lang="en-US" altLang="ko-KR" sz="1400" dirty="0" smtClean="0"/>
              <a:t>46</a:t>
            </a:r>
            <a:r>
              <a:rPr lang="ko-KR" altLang="en-US" sz="1400" dirty="0" smtClean="0"/>
              <a:t>건의 사업을 계획 또는 추진 중에 있음</a:t>
            </a:r>
            <a:endParaRPr lang="ko-KR" altLang="en-US" sz="1400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428596" y="4786322"/>
            <a:ext cx="8501122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400" b="1" dirty="0" smtClean="0"/>
          </a:p>
          <a:p>
            <a:r>
              <a:rPr lang="ko-KR" altLang="en-US" sz="1400" b="1" dirty="0" smtClean="0"/>
              <a:t>◦ </a:t>
            </a:r>
            <a:r>
              <a:rPr lang="ko-KR" altLang="en-US" sz="1400" b="1" dirty="0"/>
              <a:t>주요사업 분석</a:t>
            </a:r>
            <a:endParaRPr lang="ko-KR" altLang="en-US" sz="1400" dirty="0"/>
          </a:p>
          <a:p>
            <a:r>
              <a:rPr lang="en-US" altLang="ko-KR" sz="1400" dirty="0"/>
              <a:t>- </a:t>
            </a:r>
            <a:r>
              <a:rPr lang="ko-KR" altLang="en-US" sz="1400" dirty="0"/>
              <a:t>부문별로 세분하면 총 </a:t>
            </a:r>
            <a:r>
              <a:rPr lang="en-US" altLang="ko-KR" sz="1400" dirty="0"/>
              <a:t>7</a:t>
            </a:r>
            <a:r>
              <a:rPr lang="ko-KR" altLang="en-US" sz="1400" dirty="0"/>
              <a:t>개 분야에 </a:t>
            </a:r>
            <a:r>
              <a:rPr lang="en-US" altLang="ko-KR" sz="1400" dirty="0"/>
              <a:t>15,585.3</a:t>
            </a:r>
            <a:r>
              <a:rPr lang="ko-KR" altLang="en-US" sz="1400" dirty="0" err="1"/>
              <a:t>억원의</a:t>
            </a:r>
            <a:r>
              <a:rPr lang="ko-KR" altLang="en-US" sz="1400" dirty="0"/>
              <a:t> 예산이 소요되는 계획임</a:t>
            </a:r>
          </a:p>
          <a:p>
            <a:r>
              <a:rPr lang="en-US" altLang="ko-KR" sz="1400" dirty="0"/>
              <a:t>- </a:t>
            </a:r>
            <a:r>
              <a:rPr lang="ko-KR" altLang="en-US" sz="1400" dirty="0"/>
              <a:t>문화관광 관련 사업이 </a:t>
            </a:r>
            <a:r>
              <a:rPr lang="en-US" altLang="ko-KR" sz="1400" dirty="0"/>
              <a:t>15</a:t>
            </a:r>
            <a:r>
              <a:rPr lang="ko-KR" altLang="en-US" sz="1400" dirty="0"/>
              <a:t>건으로 가장 많았으며</a:t>
            </a:r>
            <a:r>
              <a:rPr lang="en-US" altLang="ko-KR" sz="1400" dirty="0"/>
              <a:t>, </a:t>
            </a:r>
            <a:r>
              <a:rPr lang="ko-KR" altLang="en-US" sz="1400" dirty="0"/>
              <a:t>소요예산은 문화관광 사업</a:t>
            </a:r>
            <a:r>
              <a:rPr lang="en-US" altLang="ko-KR" sz="1400" dirty="0"/>
              <a:t>(7,165.8</a:t>
            </a:r>
            <a:r>
              <a:rPr lang="ko-KR" altLang="en-US" sz="1400" dirty="0" err="1"/>
              <a:t>억원</a:t>
            </a:r>
            <a:r>
              <a:rPr lang="en-US" altLang="ko-KR" sz="1400" dirty="0"/>
              <a:t>), </a:t>
            </a:r>
            <a:r>
              <a:rPr lang="ko-KR" altLang="en-US" sz="1400" dirty="0"/>
              <a:t>건설교통</a:t>
            </a:r>
            <a:r>
              <a:rPr lang="en-US" altLang="ko-KR" sz="1400" dirty="0"/>
              <a:t>(2,930</a:t>
            </a:r>
            <a:r>
              <a:rPr lang="ko-KR" altLang="en-US" sz="1400" dirty="0" err="1"/>
              <a:t>억원</a:t>
            </a:r>
            <a:r>
              <a:rPr lang="en-US" altLang="ko-KR" sz="1400" dirty="0"/>
              <a:t>), </a:t>
            </a:r>
            <a:r>
              <a:rPr lang="ko-KR" altLang="en-US" sz="1400" dirty="0"/>
              <a:t>지역개발</a:t>
            </a:r>
            <a:r>
              <a:rPr lang="en-US" altLang="ko-KR" sz="1400" dirty="0"/>
              <a:t>(2,553.5</a:t>
            </a:r>
            <a:r>
              <a:rPr lang="ko-KR" altLang="en-US" sz="1400" dirty="0" err="1"/>
              <a:t>억원</a:t>
            </a:r>
            <a:r>
              <a:rPr lang="en-US" altLang="ko-KR" sz="1400" dirty="0"/>
              <a:t>) </a:t>
            </a:r>
            <a:r>
              <a:rPr lang="ko-KR" altLang="en-US" sz="1400" dirty="0"/>
              <a:t>순으로 나타남</a:t>
            </a:r>
          </a:p>
          <a:p>
            <a:r>
              <a:rPr lang="en-US" altLang="ko-KR" sz="1400" dirty="0"/>
              <a:t>- </a:t>
            </a:r>
            <a:r>
              <a:rPr lang="ko-KR" altLang="en-US" sz="1400" dirty="0"/>
              <a:t>전체 사업비 </a:t>
            </a:r>
            <a:r>
              <a:rPr lang="en-US" altLang="ko-KR" sz="1400" dirty="0"/>
              <a:t>15,585.3</a:t>
            </a:r>
            <a:r>
              <a:rPr lang="ko-KR" altLang="en-US" sz="1400" dirty="0" err="1"/>
              <a:t>억원</a:t>
            </a:r>
            <a:r>
              <a:rPr lang="ko-KR" altLang="en-US" sz="1400" dirty="0"/>
              <a:t> 중 국비가 </a:t>
            </a:r>
            <a:r>
              <a:rPr lang="en-US" altLang="ko-KR" sz="1400" dirty="0"/>
              <a:t>4,930.4</a:t>
            </a:r>
            <a:r>
              <a:rPr lang="ko-KR" altLang="en-US" sz="1400" dirty="0" err="1"/>
              <a:t>억원</a:t>
            </a:r>
            <a:r>
              <a:rPr lang="en-US" altLang="ko-KR" sz="1400" dirty="0"/>
              <a:t>(31.6%)</a:t>
            </a:r>
            <a:r>
              <a:rPr lang="ko-KR" altLang="en-US" sz="1400" dirty="0"/>
              <a:t>이며</a:t>
            </a:r>
            <a:r>
              <a:rPr lang="en-US" altLang="ko-KR" sz="1400" dirty="0"/>
              <a:t>, </a:t>
            </a:r>
            <a:r>
              <a:rPr lang="ko-KR" altLang="en-US" sz="1400" dirty="0"/>
              <a:t>도비 </a:t>
            </a:r>
            <a:r>
              <a:rPr lang="en-US" altLang="ko-KR" sz="1400" dirty="0"/>
              <a:t>1,657</a:t>
            </a:r>
            <a:r>
              <a:rPr lang="ko-KR" altLang="en-US" sz="1400" dirty="0" err="1"/>
              <a:t>억원</a:t>
            </a:r>
            <a:r>
              <a:rPr lang="en-US" altLang="ko-KR" sz="1400" dirty="0"/>
              <a:t>(10.6%), </a:t>
            </a:r>
            <a:r>
              <a:rPr lang="ko-KR" altLang="en-US" sz="1400" dirty="0"/>
              <a:t>군비 </a:t>
            </a:r>
            <a:r>
              <a:rPr lang="en-US" altLang="ko-KR" sz="1400" dirty="0"/>
              <a:t>1,684.1</a:t>
            </a:r>
            <a:r>
              <a:rPr lang="ko-KR" altLang="en-US" sz="1400" dirty="0" err="1"/>
              <a:t>억원</a:t>
            </a:r>
            <a:r>
              <a:rPr lang="en-US" altLang="ko-KR" sz="1400" dirty="0"/>
              <a:t>(10.8%), </a:t>
            </a:r>
            <a:r>
              <a:rPr lang="ko-KR" altLang="en-US" sz="1400" dirty="0"/>
              <a:t>기타 </a:t>
            </a:r>
            <a:r>
              <a:rPr lang="en-US" altLang="ko-KR" sz="1400" dirty="0"/>
              <a:t>7,313.8</a:t>
            </a:r>
            <a:r>
              <a:rPr lang="ko-KR" altLang="en-US" sz="1400" dirty="0" err="1"/>
              <a:t>억원</a:t>
            </a:r>
            <a:r>
              <a:rPr lang="en-US" altLang="ko-KR" sz="1400" dirty="0"/>
              <a:t>(47.0%)</a:t>
            </a:r>
            <a:r>
              <a:rPr lang="ko-KR" altLang="en-US" sz="1400" dirty="0"/>
              <a:t>으로 나타남</a:t>
            </a:r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3214678" y="1904676"/>
          <a:ext cx="5431790" cy="2782316"/>
        </p:xfrm>
        <a:graphic>
          <a:graphicData uri="http://schemas.openxmlformats.org/drawingml/2006/table">
            <a:tbl>
              <a:tblPr/>
              <a:tblGrid>
                <a:gridCol w="1086358"/>
                <a:gridCol w="1086358"/>
                <a:gridCol w="1086358"/>
                <a:gridCol w="1086358"/>
                <a:gridCol w="1086358"/>
              </a:tblGrid>
              <a:tr h="29641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20" b="1">
                          <a:solidFill>
                            <a:srgbClr val="000000"/>
                          </a:solidFill>
                          <a:latin typeface="굴림"/>
                        </a:rPr>
                        <a:t>구 분</a:t>
                      </a:r>
                      <a:endParaRPr lang="ko-KR" altLang="en-US" sz="92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20" b="1">
                          <a:solidFill>
                            <a:srgbClr val="000000"/>
                          </a:solidFill>
                          <a:latin typeface="굴림"/>
                        </a:rPr>
                        <a:t>사 업</a:t>
                      </a:r>
                      <a:endParaRPr lang="ko-KR" altLang="en-US" sz="92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20" b="1">
                          <a:solidFill>
                            <a:srgbClr val="000000"/>
                          </a:solidFill>
                          <a:latin typeface="굴림"/>
                        </a:rPr>
                        <a:t>소요예산</a:t>
                      </a:r>
                      <a:endParaRPr lang="ko-KR" altLang="en-US" sz="92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964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20" b="1">
                          <a:solidFill>
                            <a:srgbClr val="000000"/>
                          </a:solidFill>
                          <a:latin typeface="굴림"/>
                        </a:rPr>
                        <a:t>건</a:t>
                      </a:r>
                      <a:endParaRPr lang="ko-KR" altLang="en-US" sz="92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20" b="1">
                          <a:solidFill>
                            <a:srgbClr val="000000"/>
                          </a:solidFill>
                          <a:latin typeface="굴림"/>
                        </a:rPr>
                        <a:t>구성비</a:t>
                      </a:r>
                      <a:r>
                        <a:rPr lang="en-US" altLang="ko-KR" sz="920" b="1">
                          <a:solidFill>
                            <a:srgbClr val="000000"/>
                          </a:solidFill>
                          <a:latin typeface="굴림"/>
                        </a:rPr>
                        <a:t>(%)</a:t>
                      </a:r>
                      <a:endParaRPr lang="ko-KR" altLang="en-US" sz="92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20" b="1">
                          <a:solidFill>
                            <a:srgbClr val="000000"/>
                          </a:solidFill>
                          <a:latin typeface="굴림"/>
                        </a:rPr>
                        <a:t>억원</a:t>
                      </a:r>
                      <a:endParaRPr lang="ko-KR" altLang="en-US" sz="92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20" b="1">
                          <a:solidFill>
                            <a:srgbClr val="000000"/>
                          </a:solidFill>
                          <a:latin typeface="굴림"/>
                        </a:rPr>
                        <a:t>구성비</a:t>
                      </a:r>
                      <a:r>
                        <a:rPr lang="en-US" altLang="ko-KR" sz="920" b="1">
                          <a:solidFill>
                            <a:srgbClr val="000000"/>
                          </a:solidFill>
                          <a:latin typeface="굴림"/>
                        </a:rPr>
                        <a:t>(%)</a:t>
                      </a:r>
                      <a:endParaRPr lang="ko-KR" altLang="en-US" sz="92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2245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20">
                          <a:solidFill>
                            <a:srgbClr val="000000"/>
                          </a:solidFill>
                          <a:latin typeface="굴림"/>
                        </a:rPr>
                        <a:t>계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46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100.0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15,585.3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100.0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5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20">
                          <a:solidFill>
                            <a:srgbClr val="000000"/>
                          </a:solidFill>
                          <a:latin typeface="굴림"/>
                        </a:rPr>
                        <a:t>지 역 개 발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3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6.5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2,553.5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16.4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5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20">
                          <a:solidFill>
                            <a:srgbClr val="000000"/>
                          </a:solidFill>
                          <a:latin typeface="굴림"/>
                        </a:rPr>
                        <a:t>건 설 교 통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13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28.3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2,930.0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18.8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5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20">
                          <a:solidFill>
                            <a:srgbClr val="000000"/>
                          </a:solidFill>
                          <a:latin typeface="굴림"/>
                        </a:rPr>
                        <a:t>지 역 경 제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6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13.0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1,139.0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7.3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5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20">
                          <a:solidFill>
                            <a:srgbClr val="000000"/>
                          </a:solidFill>
                          <a:latin typeface="굴림"/>
                        </a:rPr>
                        <a:t>농 림 축 산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4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8.7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416.0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2.7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5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20">
                          <a:solidFill>
                            <a:srgbClr val="000000"/>
                          </a:solidFill>
                          <a:latin typeface="굴림"/>
                        </a:rPr>
                        <a:t>문 화 관 광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15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32.6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7,165.8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46.0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5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20">
                          <a:solidFill>
                            <a:srgbClr val="000000"/>
                          </a:solidFill>
                          <a:latin typeface="굴림"/>
                        </a:rPr>
                        <a:t>사 회 복 지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4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8.7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1,305.0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8.4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5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20">
                          <a:solidFill>
                            <a:srgbClr val="000000"/>
                          </a:solidFill>
                          <a:latin typeface="굴림"/>
                        </a:rPr>
                        <a:t>환 경 관 리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1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2.2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76.0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 dirty="0">
                          <a:solidFill>
                            <a:srgbClr val="000000"/>
                          </a:solidFill>
                          <a:latin typeface="굴림"/>
                        </a:rPr>
                        <a:t>0.5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3214678" y="1500174"/>
            <a:ext cx="3500462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/>
              <a:t>지역중점전략사업</a:t>
            </a:r>
            <a:r>
              <a:rPr lang="en-US" altLang="ko-KR" sz="1400" dirty="0"/>
              <a:t>(</a:t>
            </a:r>
            <a:r>
              <a:rPr lang="ko-KR" altLang="en-US" sz="1400" dirty="0"/>
              <a:t>안</a:t>
            </a:r>
            <a:r>
              <a:rPr lang="en-US" altLang="ko-KR" sz="1400" dirty="0"/>
              <a:t>) </a:t>
            </a:r>
            <a:r>
              <a:rPr lang="ko-KR" altLang="en-US" sz="1400" dirty="0"/>
              <a:t>주요 사업 및 예산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모서리가 둥근 직사각형 3"/>
          <p:cNvSpPr/>
          <p:nvPr/>
        </p:nvSpPr>
        <p:spPr>
          <a:xfrm>
            <a:off x="500034" y="214290"/>
            <a:ext cx="8215370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mtClean="0"/>
          </a:p>
          <a:p>
            <a:pPr algn="ctr"/>
            <a:endParaRPr lang="en-US" altLang="ko-KR" smtClean="0"/>
          </a:p>
          <a:p>
            <a:pPr algn="ctr"/>
            <a:r>
              <a:rPr lang="en-US" altLang="ko-KR" smtClean="0"/>
              <a:t>2. </a:t>
            </a:r>
            <a:r>
              <a:rPr lang="ko-KR" altLang="en-US" smtClean="0"/>
              <a:t>상위계획 및 관련 계획 </a:t>
            </a:r>
            <a:r>
              <a:rPr lang="en-US" altLang="ko-KR" sz="1600" smtClean="0"/>
              <a:t>(</a:t>
            </a:r>
            <a:r>
              <a:rPr lang="ko-KR" altLang="en-US" sz="1600" smtClean="0"/>
              <a:t>완주군 주요개발사업 분석</a:t>
            </a:r>
            <a:r>
              <a:rPr lang="en-US" altLang="ko-KR" sz="1600" smtClean="0"/>
              <a:t>)</a:t>
            </a:r>
            <a:endParaRPr lang="ko-KR" altLang="en-US" sz="1600" smtClean="0"/>
          </a:p>
          <a:p>
            <a:pPr algn="ctr"/>
            <a:endParaRPr lang="ko-KR" altLang="en-US" smtClean="0"/>
          </a:p>
          <a:p>
            <a:pPr algn="ctr"/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428596" y="1714488"/>
            <a:ext cx="2857520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dirty="0" smtClean="0"/>
              <a:t>2.5.4 </a:t>
            </a:r>
            <a:r>
              <a:rPr lang="ko-KR" altLang="en-US" sz="1600" dirty="0" smtClean="0"/>
              <a:t>국가예산확보 대상사업</a:t>
            </a:r>
            <a:endParaRPr lang="en-US" altLang="ko-KR" sz="1600" dirty="0" smtClean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405034" y="2428868"/>
            <a:ext cx="2643206" cy="20717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/>
              <a:t>◦ 사업의 개요</a:t>
            </a:r>
            <a:endParaRPr lang="ko-KR" altLang="en-US" sz="1400" dirty="0"/>
          </a:p>
          <a:p>
            <a:r>
              <a:rPr lang="en-US" altLang="ko-KR" sz="1400" dirty="0"/>
              <a:t>- </a:t>
            </a:r>
            <a:r>
              <a:rPr lang="ko-KR" altLang="en-US" sz="1400" dirty="0"/>
              <a:t>완주군의 지역발전을 위해 </a:t>
            </a:r>
            <a:r>
              <a:rPr lang="en-US" altLang="ko-KR" sz="1400" dirty="0"/>
              <a:t>2006</a:t>
            </a:r>
            <a:r>
              <a:rPr lang="ko-KR" altLang="en-US" sz="1400" dirty="0"/>
              <a:t>년도 국가예산을 확보해 시행할 사업으로 </a:t>
            </a:r>
            <a:r>
              <a:rPr lang="en-US" altLang="ko-KR" sz="1400" dirty="0"/>
              <a:t>2005</a:t>
            </a:r>
            <a:r>
              <a:rPr lang="ko-KR" altLang="en-US" sz="1400" dirty="0"/>
              <a:t>년 </a:t>
            </a:r>
            <a:r>
              <a:rPr lang="en-US" altLang="ko-KR" sz="1400" dirty="0"/>
              <a:t>1</a:t>
            </a:r>
            <a:r>
              <a:rPr lang="ko-KR" altLang="en-US" sz="1400" dirty="0"/>
              <a:t>월에 완주군 내에서 수립한 사업으로 신규사업과 </a:t>
            </a:r>
            <a:r>
              <a:rPr lang="ko-KR" altLang="en-US" sz="1400" dirty="0" err="1"/>
              <a:t>계속사업으로</a:t>
            </a:r>
            <a:r>
              <a:rPr lang="ko-KR" altLang="en-US" sz="1400" dirty="0"/>
              <a:t> 구분하여 총 </a:t>
            </a:r>
            <a:r>
              <a:rPr lang="en-US" altLang="ko-KR" sz="1400" dirty="0"/>
              <a:t>45</a:t>
            </a:r>
            <a:r>
              <a:rPr lang="ko-KR" altLang="en-US" sz="1400" dirty="0"/>
              <a:t>건의 사업을 계획 및 추진 중에 있음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428596" y="4786322"/>
            <a:ext cx="8501122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400" b="1" dirty="0" smtClean="0"/>
          </a:p>
          <a:p>
            <a:r>
              <a:rPr lang="ko-KR" altLang="en-US" sz="1400" b="1" dirty="0" smtClean="0"/>
              <a:t>◦ </a:t>
            </a:r>
            <a:r>
              <a:rPr lang="ko-KR" altLang="en-US" sz="1400" b="1" dirty="0"/>
              <a:t>주요사업 분석</a:t>
            </a:r>
            <a:endParaRPr lang="ko-KR" altLang="en-US" sz="1400" dirty="0"/>
          </a:p>
          <a:p>
            <a:r>
              <a:rPr lang="en-US" altLang="ko-KR" sz="1400" dirty="0"/>
              <a:t>- </a:t>
            </a:r>
            <a:r>
              <a:rPr lang="ko-KR" altLang="en-US" sz="1400" dirty="0"/>
              <a:t>부문별로 세분하면 총 </a:t>
            </a:r>
            <a:r>
              <a:rPr lang="en-US" altLang="ko-KR" sz="1400" dirty="0"/>
              <a:t>7</a:t>
            </a:r>
            <a:r>
              <a:rPr lang="ko-KR" altLang="en-US" sz="1400" dirty="0"/>
              <a:t>개 분야에 </a:t>
            </a:r>
            <a:r>
              <a:rPr lang="en-US" altLang="ko-KR" sz="1400" dirty="0"/>
              <a:t>14,285</a:t>
            </a:r>
            <a:r>
              <a:rPr lang="ko-KR" altLang="en-US" sz="1400" dirty="0" err="1"/>
              <a:t>억원의</a:t>
            </a:r>
            <a:r>
              <a:rPr lang="ko-KR" altLang="en-US" sz="1400" dirty="0"/>
              <a:t> 예산이 소요되는 계획임</a:t>
            </a:r>
          </a:p>
          <a:p>
            <a:r>
              <a:rPr lang="en-US" altLang="ko-KR" sz="1400" dirty="0"/>
              <a:t>- </a:t>
            </a:r>
            <a:r>
              <a:rPr lang="ko-KR" altLang="en-US" sz="1400" dirty="0"/>
              <a:t>건설교통 관련 사업이 </a:t>
            </a:r>
            <a:r>
              <a:rPr lang="en-US" altLang="ko-KR" sz="1400" dirty="0"/>
              <a:t>13</a:t>
            </a:r>
            <a:r>
              <a:rPr lang="ko-KR" altLang="en-US" sz="1400" dirty="0"/>
              <a:t>건으로 가장 많았으며</a:t>
            </a:r>
            <a:r>
              <a:rPr lang="en-US" altLang="ko-KR" sz="1400" dirty="0"/>
              <a:t>, </a:t>
            </a:r>
            <a:r>
              <a:rPr lang="ko-KR" altLang="en-US" sz="1400" dirty="0"/>
              <a:t>소요예산은 건설교통 사업</a:t>
            </a:r>
            <a:r>
              <a:rPr lang="en-US" altLang="ko-KR" sz="1400" dirty="0"/>
              <a:t>(6,658</a:t>
            </a:r>
            <a:r>
              <a:rPr lang="ko-KR" altLang="en-US" sz="1400" dirty="0" err="1"/>
              <a:t>억원</a:t>
            </a:r>
            <a:r>
              <a:rPr lang="en-US" altLang="ko-KR" sz="1400" dirty="0"/>
              <a:t>), </a:t>
            </a:r>
            <a:r>
              <a:rPr lang="ko-KR" altLang="en-US" sz="1400" dirty="0"/>
              <a:t>문화관광</a:t>
            </a:r>
            <a:r>
              <a:rPr lang="en-US" altLang="ko-KR" sz="1400" dirty="0"/>
              <a:t>(3,844</a:t>
            </a:r>
            <a:r>
              <a:rPr lang="ko-KR" altLang="en-US" sz="1400" dirty="0" err="1"/>
              <a:t>억원</a:t>
            </a:r>
            <a:r>
              <a:rPr lang="en-US" altLang="ko-KR" sz="1400" dirty="0"/>
              <a:t>), </a:t>
            </a:r>
            <a:r>
              <a:rPr lang="ko-KR" altLang="en-US" sz="1400" dirty="0"/>
              <a:t>지역경제</a:t>
            </a:r>
            <a:r>
              <a:rPr lang="en-US" altLang="ko-KR" sz="1400" dirty="0"/>
              <a:t>(2,834</a:t>
            </a:r>
            <a:r>
              <a:rPr lang="ko-KR" altLang="en-US" sz="1400" dirty="0" err="1"/>
              <a:t>억원</a:t>
            </a:r>
            <a:r>
              <a:rPr lang="en-US" altLang="ko-KR" sz="1400" dirty="0"/>
              <a:t>)</a:t>
            </a:r>
            <a:r>
              <a:rPr lang="ko-KR" altLang="en-US" sz="1400" dirty="0"/>
              <a:t>순으로 나타남</a:t>
            </a:r>
          </a:p>
          <a:p>
            <a:r>
              <a:rPr lang="en-US" altLang="ko-KR" sz="1400" dirty="0"/>
              <a:t>- </a:t>
            </a:r>
            <a:r>
              <a:rPr lang="ko-KR" altLang="en-US" sz="1400" dirty="0"/>
              <a:t>사업건수</a:t>
            </a:r>
            <a:r>
              <a:rPr lang="en-US" altLang="ko-KR" sz="1400" dirty="0"/>
              <a:t>, </a:t>
            </a:r>
            <a:r>
              <a:rPr lang="ko-KR" altLang="en-US" sz="1400" dirty="0"/>
              <a:t>전체사업비 빛 국비확보 대상사업이 건설교통 부문에서 가장 높게 나타나 광역교통망 및 지역의 </a:t>
            </a:r>
            <a:r>
              <a:rPr lang="ko-KR" altLang="en-US" sz="1400" dirty="0" err="1"/>
              <a:t>접근성이</a:t>
            </a:r>
            <a:r>
              <a:rPr lang="ko-KR" altLang="en-US" sz="1400" dirty="0"/>
              <a:t> 절실히 요구되고 있는 것으로 분석됨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3357554" y="1939924"/>
          <a:ext cx="5431790" cy="2759583"/>
        </p:xfrm>
        <a:graphic>
          <a:graphicData uri="http://schemas.openxmlformats.org/drawingml/2006/table">
            <a:tbl>
              <a:tblPr/>
              <a:tblGrid>
                <a:gridCol w="1086358"/>
                <a:gridCol w="1086358"/>
                <a:gridCol w="1086358"/>
                <a:gridCol w="1086358"/>
                <a:gridCol w="1086358"/>
              </a:tblGrid>
              <a:tr h="22498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20" b="1" dirty="0">
                          <a:solidFill>
                            <a:srgbClr val="000000"/>
                          </a:solidFill>
                          <a:latin typeface="굴림"/>
                        </a:rPr>
                        <a:t>구 분</a:t>
                      </a:r>
                      <a:endParaRPr lang="ko-KR" altLang="en-US" sz="920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20" b="1">
                          <a:solidFill>
                            <a:srgbClr val="000000"/>
                          </a:solidFill>
                          <a:latin typeface="굴림"/>
                        </a:rPr>
                        <a:t>사 업</a:t>
                      </a:r>
                      <a:endParaRPr lang="ko-KR" altLang="en-US" sz="92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20" b="1" dirty="0">
                          <a:solidFill>
                            <a:srgbClr val="000000"/>
                          </a:solidFill>
                          <a:latin typeface="굴림"/>
                        </a:rPr>
                        <a:t>소요예산</a:t>
                      </a:r>
                      <a:endParaRPr lang="ko-KR" altLang="en-US" sz="920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964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20" b="1" dirty="0">
                          <a:solidFill>
                            <a:srgbClr val="000000"/>
                          </a:solidFill>
                          <a:latin typeface="굴림"/>
                        </a:rPr>
                        <a:t>건</a:t>
                      </a:r>
                      <a:endParaRPr lang="ko-KR" altLang="en-US" sz="920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20" b="1">
                          <a:solidFill>
                            <a:srgbClr val="000000"/>
                          </a:solidFill>
                          <a:latin typeface="굴림"/>
                        </a:rPr>
                        <a:t>구성비</a:t>
                      </a:r>
                      <a:r>
                        <a:rPr lang="en-US" altLang="ko-KR" sz="920" b="1">
                          <a:solidFill>
                            <a:srgbClr val="000000"/>
                          </a:solidFill>
                          <a:latin typeface="굴림"/>
                        </a:rPr>
                        <a:t>(%)</a:t>
                      </a:r>
                      <a:endParaRPr lang="ko-KR" altLang="en-US" sz="92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20" b="1">
                          <a:solidFill>
                            <a:srgbClr val="000000"/>
                          </a:solidFill>
                          <a:latin typeface="굴림"/>
                        </a:rPr>
                        <a:t>억원</a:t>
                      </a:r>
                      <a:r>
                        <a:rPr lang="en-US" altLang="ko-KR" sz="920" b="1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920" b="1">
                          <a:solidFill>
                            <a:srgbClr val="000000"/>
                          </a:solidFill>
                          <a:latin typeface="굴림"/>
                        </a:rPr>
                        <a:t>국비</a:t>
                      </a:r>
                      <a:r>
                        <a:rPr lang="en-US" altLang="ko-KR" sz="920" b="1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  <a:endParaRPr lang="ko-KR" altLang="en-US" sz="92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20" b="1">
                          <a:solidFill>
                            <a:srgbClr val="000000"/>
                          </a:solidFill>
                          <a:latin typeface="굴림"/>
                        </a:rPr>
                        <a:t>구성비</a:t>
                      </a:r>
                      <a:r>
                        <a:rPr lang="en-US" altLang="ko-KR" sz="920" b="1">
                          <a:solidFill>
                            <a:srgbClr val="000000"/>
                          </a:solidFill>
                          <a:latin typeface="굴림"/>
                        </a:rPr>
                        <a:t>(%)</a:t>
                      </a:r>
                      <a:endParaRPr lang="ko-KR" altLang="en-US" sz="92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2245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20">
                          <a:solidFill>
                            <a:srgbClr val="000000"/>
                          </a:solidFill>
                          <a:latin typeface="굴림"/>
                        </a:rPr>
                        <a:t>계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46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100.0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 dirty="0">
                          <a:solidFill>
                            <a:srgbClr val="000000"/>
                          </a:solidFill>
                          <a:latin typeface="굴림"/>
                        </a:rPr>
                        <a:t>14,285(7.535)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100.0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5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20">
                          <a:solidFill>
                            <a:srgbClr val="000000"/>
                          </a:solidFill>
                          <a:latin typeface="굴림"/>
                        </a:rPr>
                        <a:t>지 역 개 발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1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2.2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5(2)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0.1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5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20">
                          <a:solidFill>
                            <a:srgbClr val="000000"/>
                          </a:solidFill>
                          <a:latin typeface="굴림"/>
                        </a:rPr>
                        <a:t>건 설 교 통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13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28.3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6,658(3,615)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46.6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5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20">
                          <a:solidFill>
                            <a:srgbClr val="000000"/>
                          </a:solidFill>
                          <a:latin typeface="굴림"/>
                        </a:rPr>
                        <a:t>지 역 경 제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4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8.7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2,834(1,811)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19.8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5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20">
                          <a:solidFill>
                            <a:srgbClr val="000000"/>
                          </a:solidFill>
                          <a:latin typeface="굴림"/>
                        </a:rPr>
                        <a:t>농 림 축 산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9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20.2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305(145)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2.1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5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20">
                          <a:solidFill>
                            <a:srgbClr val="000000"/>
                          </a:solidFill>
                          <a:latin typeface="굴림"/>
                        </a:rPr>
                        <a:t>문 화 관 광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9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20.0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3,844(1,684)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26.9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5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20">
                          <a:solidFill>
                            <a:srgbClr val="000000"/>
                          </a:solidFill>
                          <a:latin typeface="굴림"/>
                        </a:rPr>
                        <a:t>사 회 복 지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7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15.2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399(202)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2.8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5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20">
                          <a:solidFill>
                            <a:srgbClr val="000000"/>
                          </a:solidFill>
                          <a:latin typeface="굴림"/>
                        </a:rPr>
                        <a:t>환 경 관 리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3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6.4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241(76)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 dirty="0">
                          <a:solidFill>
                            <a:srgbClr val="000000"/>
                          </a:solidFill>
                          <a:latin typeface="굴림"/>
                        </a:rPr>
                        <a:t>1.7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모서리가 둥근 직사각형 9"/>
          <p:cNvSpPr/>
          <p:nvPr/>
        </p:nvSpPr>
        <p:spPr>
          <a:xfrm>
            <a:off x="3357554" y="1500174"/>
            <a:ext cx="3429024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/>
              <a:t>지역중점전략사업</a:t>
            </a:r>
            <a:r>
              <a:rPr lang="en-US" altLang="ko-KR" sz="1400" dirty="0"/>
              <a:t>(</a:t>
            </a:r>
            <a:r>
              <a:rPr lang="ko-KR" altLang="en-US" sz="1400" dirty="0"/>
              <a:t>안</a:t>
            </a:r>
            <a:r>
              <a:rPr lang="en-US" altLang="ko-KR" sz="1400" dirty="0"/>
              <a:t>) </a:t>
            </a:r>
            <a:r>
              <a:rPr lang="ko-KR" altLang="en-US" sz="1400" dirty="0"/>
              <a:t>주요 사업 및 예산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모서리가 둥근 직사각형 2"/>
          <p:cNvSpPr/>
          <p:nvPr/>
        </p:nvSpPr>
        <p:spPr>
          <a:xfrm>
            <a:off x="357158" y="1500174"/>
            <a:ext cx="8429684" cy="4857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en-US" altLang="ko-KR" sz="3600" dirty="0" smtClean="0"/>
              <a:t>1 </a:t>
            </a:r>
            <a:r>
              <a:rPr lang="ko-KR" altLang="en-US" sz="3600" dirty="0" smtClean="0"/>
              <a:t>여건변화</a:t>
            </a:r>
            <a:endParaRPr lang="en-US" altLang="ko-KR" sz="3600" dirty="0" smtClean="0"/>
          </a:p>
          <a:p>
            <a:pPr marL="342900" indent="-342900"/>
            <a:r>
              <a:rPr lang="en-US" altLang="ko-KR" sz="3600" dirty="0" smtClean="0"/>
              <a:t>- </a:t>
            </a:r>
            <a:r>
              <a:rPr lang="ko-KR" altLang="en-US" sz="3600" dirty="0" smtClean="0"/>
              <a:t>국외적 여건과 과제</a:t>
            </a:r>
            <a:endParaRPr lang="en-US" altLang="ko-KR" sz="3600" dirty="0" smtClean="0"/>
          </a:p>
          <a:p>
            <a:pPr marL="342900" indent="-342900"/>
            <a:r>
              <a:rPr lang="en-US" altLang="ko-KR" sz="3600" dirty="0" smtClean="0"/>
              <a:t>- </a:t>
            </a:r>
            <a:r>
              <a:rPr lang="ko-KR" altLang="en-US" sz="3600" dirty="0" smtClean="0"/>
              <a:t>국내적 여건과 과제</a:t>
            </a:r>
            <a:endParaRPr lang="en-US" altLang="ko-KR" sz="3600" dirty="0" smtClean="0"/>
          </a:p>
          <a:p>
            <a:pPr marL="342900" indent="-342900"/>
            <a:r>
              <a:rPr lang="en-US" altLang="ko-KR" sz="3600" dirty="0" smtClean="0"/>
              <a:t>2. </a:t>
            </a:r>
            <a:r>
              <a:rPr lang="ko-KR" altLang="en-US" sz="3600" dirty="0" smtClean="0"/>
              <a:t>상위 계획 및 관련계획</a:t>
            </a:r>
            <a:endParaRPr lang="en-US" altLang="ko-KR" sz="3600" dirty="0" smtClean="0"/>
          </a:p>
          <a:p>
            <a:pPr marL="342900" indent="-342900">
              <a:buFontTx/>
              <a:buChar char="-"/>
            </a:pPr>
            <a:r>
              <a:rPr lang="ko-KR" altLang="en-US" sz="3600" dirty="0" smtClean="0"/>
              <a:t>상위계획 검토</a:t>
            </a:r>
            <a:endParaRPr lang="en-US" altLang="ko-KR" sz="3600" dirty="0" smtClean="0"/>
          </a:p>
          <a:p>
            <a:pPr marL="342900" indent="-342900">
              <a:buFontTx/>
              <a:buChar char="-"/>
            </a:pPr>
            <a:r>
              <a:rPr lang="ko-KR" altLang="en-US" sz="3600" dirty="0" smtClean="0"/>
              <a:t>관련계획 검토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도</a:t>
            </a:r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500034" y="214290"/>
            <a:ext cx="8215370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mtClean="0"/>
          </a:p>
          <a:p>
            <a:pPr algn="ctr"/>
            <a:endParaRPr lang="en-US" altLang="ko-KR" smtClean="0"/>
          </a:p>
          <a:p>
            <a:pPr algn="ctr"/>
            <a:r>
              <a:rPr lang="en-US" altLang="ko-KR" smtClean="0"/>
              <a:t>2. </a:t>
            </a:r>
            <a:r>
              <a:rPr lang="ko-KR" altLang="en-US" smtClean="0"/>
              <a:t>상위계획 및 관련 계획 </a:t>
            </a:r>
            <a:r>
              <a:rPr lang="en-US" altLang="ko-KR" sz="1600" smtClean="0"/>
              <a:t>(</a:t>
            </a:r>
            <a:r>
              <a:rPr lang="ko-KR" altLang="en-US" sz="1600" smtClean="0"/>
              <a:t>완주군 주요개발사업 분석</a:t>
            </a:r>
            <a:r>
              <a:rPr lang="en-US" altLang="ko-KR" sz="1600" smtClean="0"/>
              <a:t>)</a:t>
            </a:r>
            <a:endParaRPr lang="ko-KR" altLang="en-US" sz="1600" smtClean="0"/>
          </a:p>
          <a:p>
            <a:pPr algn="ctr"/>
            <a:endParaRPr lang="ko-KR" altLang="en-US" smtClean="0"/>
          </a:p>
          <a:p>
            <a:pPr algn="ctr"/>
            <a:endParaRPr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285720" y="3429000"/>
            <a:ext cx="2857520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dirty="0" smtClean="0"/>
              <a:t>2.5.5 </a:t>
            </a:r>
            <a:r>
              <a:rPr lang="ko-KR" altLang="en-US" sz="1600" dirty="0" smtClean="0"/>
              <a:t>주요개발 계획 분석</a:t>
            </a:r>
            <a:endParaRPr lang="en-US" altLang="ko-KR" sz="1600" dirty="0" smtClean="0"/>
          </a:p>
        </p:txBody>
      </p:sp>
      <p:graphicFrame>
        <p:nvGraphicFramePr>
          <p:cNvPr id="9" name="다이어그램 8"/>
          <p:cNvGraphicFramePr/>
          <p:nvPr/>
        </p:nvGraphicFramePr>
        <p:xfrm>
          <a:off x="214282" y="3714728"/>
          <a:ext cx="7858180" cy="314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3500430" y="2786058"/>
          <a:ext cx="5471287" cy="1185545"/>
        </p:xfrm>
        <a:graphic>
          <a:graphicData uri="http://schemas.openxmlformats.org/drawingml/2006/table">
            <a:tbl>
              <a:tblPr/>
              <a:tblGrid>
                <a:gridCol w="735711"/>
                <a:gridCol w="591947"/>
                <a:gridCol w="591947"/>
                <a:gridCol w="591947"/>
                <a:gridCol w="591947"/>
                <a:gridCol w="591947"/>
                <a:gridCol w="591947"/>
                <a:gridCol w="591947"/>
                <a:gridCol w="591947"/>
              </a:tblGrid>
              <a:tr h="2245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20">
                          <a:solidFill>
                            <a:srgbClr val="000000"/>
                          </a:solidFill>
                          <a:latin typeface="굴림"/>
                        </a:rPr>
                        <a:t>구 분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20">
                          <a:solidFill>
                            <a:srgbClr val="000000"/>
                          </a:solidFill>
                          <a:latin typeface="굴림"/>
                        </a:rPr>
                        <a:t>계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20">
                          <a:solidFill>
                            <a:srgbClr val="000000"/>
                          </a:solidFill>
                          <a:latin typeface="굴림"/>
                        </a:rPr>
                        <a:t>지역개발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20">
                          <a:solidFill>
                            <a:srgbClr val="000000"/>
                          </a:solidFill>
                          <a:latin typeface="굴림"/>
                        </a:rPr>
                        <a:t>건설교통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20">
                          <a:solidFill>
                            <a:srgbClr val="000000"/>
                          </a:solidFill>
                          <a:latin typeface="굴림"/>
                        </a:rPr>
                        <a:t>지역경제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20">
                          <a:solidFill>
                            <a:srgbClr val="000000"/>
                          </a:solidFill>
                          <a:latin typeface="굴림"/>
                        </a:rPr>
                        <a:t>농림축산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20">
                          <a:solidFill>
                            <a:srgbClr val="000000"/>
                          </a:solidFill>
                          <a:latin typeface="굴림"/>
                        </a:rPr>
                        <a:t>문화관광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20">
                          <a:solidFill>
                            <a:srgbClr val="000000"/>
                          </a:solidFill>
                          <a:latin typeface="굴림"/>
                        </a:rPr>
                        <a:t>사회복지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20">
                          <a:solidFill>
                            <a:srgbClr val="000000"/>
                          </a:solidFill>
                          <a:latin typeface="굴림"/>
                        </a:rPr>
                        <a:t>환경관리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2245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20">
                          <a:solidFill>
                            <a:srgbClr val="000000"/>
                          </a:solidFill>
                          <a:latin typeface="굴림"/>
                        </a:rPr>
                        <a:t>총사업수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72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3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19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8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12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18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9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3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5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20">
                          <a:solidFill>
                            <a:srgbClr val="000000"/>
                          </a:solidFill>
                          <a:latin typeface="굴림"/>
                        </a:rPr>
                        <a:t>중복사업수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19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1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7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2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1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6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>
                          <a:solidFill>
                            <a:srgbClr val="000000"/>
                          </a:solidFill>
                          <a:latin typeface="굴림"/>
                        </a:rPr>
                        <a:t>2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20" dirty="0">
                          <a:solidFill>
                            <a:srgbClr val="000000"/>
                          </a:solidFill>
                          <a:latin typeface="굴림"/>
                        </a:rPr>
                        <a:t>1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3500430" y="2214554"/>
            <a:ext cx="535785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/>
              <a:t>내부 주요 개발계획 분석</a:t>
            </a:r>
            <a:r>
              <a:rPr lang="en-US" altLang="ko-KR" sz="1400" b="1" dirty="0"/>
              <a:t>(</a:t>
            </a:r>
            <a:r>
              <a:rPr lang="ko-KR" altLang="en-US" sz="1400" b="1" dirty="0" err="1"/>
              <a:t>중복사업수</a:t>
            </a:r>
            <a:r>
              <a:rPr lang="en-US" altLang="ko-KR" sz="1400" b="1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모서리가 둥근 직사각형 3"/>
          <p:cNvSpPr/>
          <p:nvPr/>
        </p:nvSpPr>
        <p:spPr>
          <a:xfrm>
            <a:off x="500034" y="214290"/>
            <a:ext cx="8215370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mtClean="0"/>
          </a:p>
          <a:p>
            <a:pPr algn="ctr"/>
            <a:endParaRPr lang="en-US" altLang="ko-KR" smtClean="0"/>
          </a:p>
          <a:p>
            <a:pPr algn="ctr"/>
            <a:r>
              <a:rPr lang="en-US" altLang="ko-KR" smtClean="0"/>
              <a:t>2. </a:t>
            </a:r>
            <a:r>
              <a:rPr lang="ko-KR" altLang="en-US" smtClean="0"/>
              <a:t>상위계획 및 관련 계획 </a:t>
            </a:r>
            <a:r>
              <a:rPr lang="en-US" altLang="ko-KR" sz="1600" smtClean="0"/>
              <a:t>(</a:t>
            </a:r>
            <a:r>
              <a:rPr lang="ko-KR" altLang="en-US" sz="1600" smtClean="0"/>
              <a:t>완주군 주요개발사업 분석</a:t>
            </a:r>
            <a:r>
              <a:rPr lang="en-US" altLang="ko-KR" sz="1600" smtClean="0"/>
              <a:t>)</a:t>
            </a:r>
            <a:endParaRPr lang="ko-KR" altLang="en-US" sz="1600" smtClean="0"/>
          </a:p>
          <a:p>
            <a:pPr algn="ctr"/>
            <a:endParaRPr lang="ko-KR" altLang="en-US" smtClean="0"/>
          </a:p>
          <a:p>
            <a:pPr algn="ctr"/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428596" y="1714488"/>
            <a:ext cx="2071702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smtClean="0"/>
              <a:t>2.5.6 </a:t>
            </a:r>
            <a:r>
              <a:rPr lang="ko-KR" altLang="en-US" sz="1600" dirty="0" smtClean="0"/>
              <a:t>혁신도시계획</a:t>
            </a:r>
            <a:endParaRPr lang="en-US" altLang="ko-KR" sz="1600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52844672" descr="EMB000006c4343c"/>
          <p:cNvPicPr>
            <a:picLocks noChangeAspect="1" noChangeArrowheads="1"/>
          </p:cNvPicPr>
          <p:nvPr/>
        </p:nvPicPr>
        <p:blipFill>
          <a:blip r:embed="rId2"/>
          <a:srcRect l="491" t="310" r="1167" b="1202"/>
          <a:stretch>
            <a:fillRect/>
          </a:stretch>
        </p:blipFill>
        <p:spPr bwMode="auto">
          <a:xfrm>
            <a:off x="5000628" y="2571744"/>
            <a:ext cx="4060825" cy="3073400"/>
          </a:xfrm>
          <a:prstGeom prst="rect">
            <a:avLst/>
          </a:prstGeom>
          <a:noFill/>
        </p:spPr>
      </p:pic>
      <p:graphicFrame>
        <p:nvGraphicFramePr>
          <p:cNvPr id="9" name="다이어그램 8"/>
          <p:cNvGraphicFramePr/>
          <p:nvPr/>
        </p:nvGraphicFramePr>
        <p:xfrm>
          <a:off x="285719" y="2571744"/>
          <a:ext cx="4572033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모서리가 둥근 직사각형 3"/>
          <p:cNvSpPr/>
          <p:nvPr/>
        </p:nvSpPr>
        <p:spPr>
          <a:xfrm>
            <a:off x="500034" y="214290"/>
            <a:ext cx="8215370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mtClean="0"/>
          </a:p>
          <a:p>
            <a:pPr algn="ctr"/>
            <a:endParaRPr lang="en-US" altLang="ko-KR" smtClean="0"/>
          </a:p>
          <a:p>
            <a:pPr algn="ctr"/>
            <a:r>
              <a:rPr lang="en-US" altLang="ko-KR" smtClean="0"/>
              <a:t>2. </a:t>
            </a:r>
            <a:r>
              <a:rPr lang="ko-KR" altLang="en-US" smtClean="0"/>
              <a:t>상위계획 및 관련 계획 </a:t>
            </a:r>
            <a:r>
              <a:rPr lang="en-US" altLang="ko-KR" sz="1600" smtClean="0"/>
              <a:t>(</a:t>
            </a:r>
            <a:r>
              <a:rPr lang="ko-KR" altLang="en-US" sz="1600" smtClean="0"/>
              <a:t>완주군 주요개발사업 분석</a:t>
            </a:r>
            <a:r>
              <a:rPr lang="en-US" altLang="ko-KR" sz="1600" smtClean="0"/>
              <a:t>)</a:t>
            </a:r>
            <a:endParaRPr lang="ko-KR" altLang="en-US" sz="1600" smtClean="0"/>
          </a:p>
          <a:p>
            <a:pPr algn="ctr"/>
            <a:endParaRPr lang="ko-KR" altLang="en-US" smtClean="0"/>
          </a:p>
          <a:p>
            <a:pPr algn="ctr"/>
            <a:endParaRPr lang="ko-KR" altLang="en-US" dirty="0"/>
          </a:p>
        </p:txBody>
      </p:sp>
      <p:graphicFrame>
        <p:nvGraphicFramePr>
          <p:cNvPr id="7" name="다이어그램 6"/>
          <p:cNvGraphicFramePr/>
          <p:nvPr/>
        </p:nvGraphicFramePr>
        <p:xfrm>
          <a:off x="285720" y="4429132"/>
          <a:ext cx="6786610" cy="1606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4817" name="_x152847072" descr="EMB000006c4343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1643050"/>
            <a:ext cx="3940175" cy="2446338"/>
          </a:xfrm>
          <a:prstGeom prst="rect">
            <a:avLst/>
          </a:prstGeom>
          <a:noFill/>
        </p:spPr>
      </p:pic>
      <p:sp>
        <p:nvSpPr>
          <p:cNvPr id="10" name="모서리가 둥근 직사각형 9"/>
          <p:cNvSpPr/>
          <p:nvPr/>
        </p:nvSpPr>
        <p:spPr>
          <a:xfrm>
            <a:off x="2357422" y="1714488"/>
            <a:ext cx="242889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나</a:t>
            </a:r>
            <a:r>
              <a:rPr lang="en-US" altLang="ko-KR" dirty="0" smtClean="0"/>
              <a:t>. </a:t>
            </a:r>
            <a:r>
              <a:rPr lang="ko-KR" altLang="en-US" dirty="0" smtClean="0"/>
              <a:t>혁신도시 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개발 </a:t>
            </a:r>
            <a:r>
              <a:rPr lang="ko-KR" altLang="en-US" dirty="0" err="1" smtClean="0"/>
              <a:t>컨셉</a:t>
            </a:r>
            <a:endParaRPr lang="ko-KR" altLang="en-US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428596" y="3786190"/>
            <a:ext cx="242889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다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기본구상안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%BC%D2%BE%E7_%BA%A2%B2%C9%B1%E62-stonepea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414" y="1714488"/>
            <a:ext cx="7185585" cy="4713744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모서리가 둥근 직사각형 3"/>
          <p:cNvSpPr/>
          <p:nvPr/>
        </p:nvSpPr>
        <p:spPr>
          <a:xfrm>
            <a:off x="500034" y="214290"/>
            <a:ext cx="8215370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mtClean="0"/>
          </a:p>
          <a:p>
            <a:pPr algn="ctr"/>
            <a:endParaRPr lang="en-US" altLang="ko-KR" smtClean="0"/>
          </a:p>
          <a:p>
            <a:pPr algn="ctr"/>
            <a:r>
              <a:rPr lang="en-US" altLang="ko-KR" smtClean="0"/>
              <a:t>2. </a:t>
            </a:r>
            <a:r>
              <a:rPr lang="ko-KR" altLang="en-US" smtClean="0"/>
              <a:t>상위계획 및 관련 계획 </a:t>
            </a:r>
            <a:r>
              <a:rPr lang="en-US" altLang="ko-KR" sz="1600" smtClean="0"/>
              <a:t>(</a:t>
            </a:r>
            <a:r>
              <a:rPr lang="ko-KR" altLang="en-US" sz="1600" smtClean="0"/>
              <a:t>완주군 주요개발사업 분석</a:t>
            </a:r>
            <a:r>
              <a:rPr lang="en-US" altLang="ko-KR" sz="1600" smtClean="0"/>
              <a:t>)</a:t>
            </a:r>
            <a:endParaRPr lang="ko-KR" altLang="en-US" sz="1600" smtClean="0"/>
          </a:p>
          <a:p>
            <a:pPr algn="ctr"/>
            <a:endParaRPr lang="ko-KR" altLang="en-US" smtClean="0"/>
          </a:p>
          <a:p>
            <a:pPr algn="ctr"/>
            <a:endParaRPr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357158" y="1785926"/>
            <a:ext cx="2500298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라</a:t>
            </a:r>
            <a:r>
              <a:rPr lang="en-US" altLang="ko-KR" dirty="0" smtClean="0"/>
              <a:t>. </a:t>
            </a:r>
            <a:r>
              <a:rPr lang="ko-KR" altLang="en-US" dirty="0" smtClean="0"/>
              <a:t>추진전략</a:t>
            </a:r>
            <a:endParaRPr lang="ko-KR" altLang="en-US" dirty="0"/>
          </a:p>
        </p:txBody>
      </p:sp>
      <p:graphicFrame>
        <p:nvGraphicFramePr>
          <p:cNvPr id="8" name="다이어그램 7"/>
          <p:cNvGraphicFramePr/>
          <p:nvPr/>
        </p:nvGraphicFramePr>
        <p:xfrm>
          <a:off x="-571536" y="2428868"/>
          <a:ext cx="8286808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_x152845312" descr="EMB000006c434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642918"/>
            <a:ext cx="4119563" cy="5838825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500034" y="214290"/>
            <a:ext cx="8215370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mtClean="0"/>
          </a:p>
          <a:p>
            <a:pPr algn="ctr"/>
            <a:endParaRPr lang="en-US" altLang="ko-KR" smtClean="0"/>
          </a:p>
          <a:p>
            <a:pPr algn="ctr"/>
            <a:r>
              <a:rPr lang="en-US" altLang="ko-KR" smtClean="0"/>
              <a:t>2. </a:t>
            </a:r>
            <a:r>
              <a:rPr lang="ko-KR" altLang="en-US" smtClean="0"/>
              <a:t>상위계획 및 관련 계획 </a:t>
            </a:r>
            <a:r>
              <a:rPr lang="en-US" altLang="ko-KR" sz="1600" smtClean="0"/>
              <a:t>(</a:t>
            </a:r>
            <a:r>
              <a:rPr lang="ko-KR" altLang="en-US" sz="1600" smtClean="0"/>
              <a:t>완주군 주요개발사업 분석</a:t>
            </a:r>
            <a:r>
              <a:rPr lang="en-US" altLang="ko-KR" sz="1600" smtClean="0"/>
              <a:t>)</a:t>
            </a:r>
            <a:endParaRPr lang="ko-KR" altLang="en-US" sz="1600" smtClean="0"/>
          </a:p>
          <a:p>
            <a:pPr algn="ctr"/>
            <a:endParaRPr lang="ko-KR" altLang="en-US" smtClean="0"/>
          </a:p>
          <a:p>
            <a:pPr algn="ctr"/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500034" y="1785926"/>
            <a:ext cx="378621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2.5.7  </a:t>
            </a:r>
            <a:r>
              <a:rPr lang="ko-KR" altLang="en-US" dirty="0" smtClean="0"/>
              <a:t>완주군 신청사 이전계획</a:t>
            </a:r>
            <a:endParaRPr lang="ko-KR" altLang="en-US" dirty="0"/>
          </a:p>
        </p:txBody>
      </p:sp>
      <p:graphicFrame>
        <p:nvGraphicFramePr>
          <p:cNvPr id="7" name="다이어그램 6"/>
          <p:cNvGraphicFramePr/>
          <p:nvPr/>
        </p:nvGraphicFramePr>
        <p:xfrm>
          <a:off x="785786" y="3357562"/>
          <a:ext cx="6572296" cy="278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모서리가 둥근 직사각형 7"/>
          <p:cNvSpPr/>
          <p:nvPr/>
        </p:nvSpPr>
        <p:spPr>
          <a:xfrm>
            <a:off x="785786" y="2928934"/>
            <a:ext cx="3429024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가</a:t>
            </a:r>
            <a:r>
              <a:rPr lang="en-US" altLang="ko-KR" dirty="0" smtClean="0"/>
              <a:t>. </a:t>
            </a:r>
            <a:r>
              <a:rPr lang="ko-KR" altLang="en-US" dirty="0" smtClean="0"/>
              <a:t>사업개요</a:t>
            </a:r>
            <a:endParaRPr lang="ko-KR" altLang="en-US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5214942" y="6286520"/>
            <a:ext cx="3500462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 smtClean="0"/>
              <a:t>완주군 신청사 및 배후도시 예정지역</a:t>
            </a:r>
            <a:endParaRPr lang="ko-KR" alt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ㅂ단지조성</a:t>
            </a:r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500034" y="214290"/>
            <a:ext cx="8215370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mtClean="0"/>
          </a:p>
          <a:p>
            <a:pPr algn="ctr"/>
            <a:endParaRPr lang="en-US" altLang="ko-KR" smtClean="0"/>
          </a:p>
          <a:p>
            <a:pPr algn="ctr"/>
            <a:r>
              <a:rPr lang="en-US" altLang="ko-KR" smtClean="0"/>
              <a:t>2. </a:t>
            </a:r>
            <a:r>
              <a:rPr lang="ko-KR" altLang="en-US" smtClean="0"/>
              <a:t>상위계획 및 관련 계획 </a:t>
            </a:r>
            <a:r>
              <a:rPr lang="en-US" altLang="ko-KR" sz="1600" smtClean="0"/>
              <a:t>(</a:t>
            </a:r>
            <a:r>
              <a:rPr lang="ko-KR" altLang="en-US" sz="1600" smtClean="0"/>
              <a:t>완주군 주요개발사업 분석</a:t>
            </a:r>
            <a:r>
              <a:rPr lang="en-US" altLang="ko-KR" sz="1600" smtClean="0"/>
              <a:t>)</a:t>
            </a:r>
            <a:endParaRPr lang="ko-KR" altLang="en-US" sz="1600" smtClean="0"/>
          </a:p>
          <a:p>
            <a:pPr algn="ctr"/>
            <a:endParaRPr lang="ko-KR" altLang="en-US" smtClean="0"/>
          </a:p>
          <a:p>
            <a:pPr algn="ctr"/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500034" y="1785926"/>
            <a:ext cx="378621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2.5.8 </a:t>
            </a:r>
            <a:r>
              <a:rPr lang="ko-KR" altLang="en-US" dirty="0" smtClean="0"/>
              <a:t>핵심기술연구 센터 </a:t>
            </a:r>
            <a:r>
              <a:rPr lang="ko-KR" altLang="en-US" dirty="0" smtClean="0"/>
              <a:t>조성</a:t>
            </a:r>
            <a:endParaRPr lang="ko-KR" altLang="en-US" dirty="0" smtClean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00034" y="2786058"/>
            <a:ext cx="242889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가</a:t>
            </a:r>
            <a:r>
              <a:rPr lang="en-US" altLang="ko-KR" dirty="0" smtClean="0"/>
              <a:t>. </a:t>
            </a:r>
            <a:r>
              <a:rPr lang="ko-KR" altLang="en-US" dirty="0" smtClean="0"/>
              <a:t>사업개요</a:t>
            </a:r>
            <a:endParaRPr lang="ko-KR" altLang="en-US" dirty="0"/>
          </a:p>
        </p:txBody>
      </p:sp>
      <p:graphicFrame>
        <p:nvGraphicFramePr>
          <p:cNvPr id="8" name="다이어그램 7"/>
          <p:cNvGraphicFramePr/>
          <p:nvPr/>
        </p:nvGraphicFramePr>
        <p:xfrm>
          <a:off x="500034" y="3357562"/>
          <a:ext cx="6429420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모서리가 둥근 직사각형 3"/>
          <p:cNvSpPr/>
          <p:nvPr/>
        </p:nvSpPr>
        <p:spPr>
          <a:xfrm>
            <a:off x="500034" y="214290"/>
            <a:ext cx="8215370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mtClean="0"/>
          </a:p>
          <a:p>
            <a:pPr algn="ctr"/>
            <a:endParaRPr lang="en-US" altLang="ko-KR" smtClean="0"/>
          </a:p>
          <a:p>
            <a:pPr algn="ctr"/>
            <a:r>
              <a:rPr lang="en-US" altLang="ko-KR" smtClean="0"/>
              <a:t>2. </a:t>
            </a:r>
            <a:r>
              <a:rPr lang="ko-KR" altLang="en-US" smtClean="0"/>
              <a:t>상위계획 및 관련 계획 </a:t>
            </a:r>
            <a:r>
              <a:rPr lang="en-US" altLang="ko-KR" sz="1600" smtClean="0"/>
              <a:t>(</a:t>
            </a:r>
            <a:r>
              <a:rPr lang="ko-KR" altLang="en-US" sz="1600" smtClean="0"/>
              <a:t>완주군 주요개발사업 분석</a:t>
            </a:r>
            <a:r>
              <a:rPr lang="en-US" altLang="ko-KR" sz="1600" smtClean="0"/>
              <a:t>)</a:t>
            </a:r>
            <a:endParaRPr lang="ko-KR" altLang="en-US" sz="1600" smtClean="0"/>
          </a:p>
          <a:p>
            <a:pPr algn="ctr"/>
            <a:endParaRPr lang="ko-KR" altLang="en-US" smtClean="0"/>
          </a:p>
          <a:p>
            <a:pPr algn="ctr"/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500034" y="2714620"/>
            <a:ext cx="242889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가</a:t>
            </a:r>
            <a:r>
              <a:rPr lang="en-US" altLang="ko-KR" dirty="0" smtClean="0"/>
              <a:t>. </a:t>
            </a:r>
            <a:r>
              <a:rPr lang="ko-KR" altLang="en-US" dirty="0" smtClean="0"/>
              <a:t>사업개요</a:t>
            </a:r>
            <a:endParaRPr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00034" y="1785926"/>
            <a:ext cx="378621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2.5.9 </a:t>
            </a:r>
            <a:r>
              <a:rPr lang="ko-KR" altLang="en-US" dirty="0" smtClean="0"/>
              <a:t>완주 제</a:t>
            </a:r>
            <a:r>
              <a:rPr lang="en-US" altLang="ko-KR" dirty="0" smtClean="0"/>
              <a:t>2</a:t>
            </a:r>
            <a:r>
              <a:rPr lang="ko-KR" altLang="en-US" dirty="0" smtClean="0"/>
              <a:t>산업단지조성</a:t>
            </a:r>
            <a:endParaRPr lang="ko-KR" altLang="en-US" dirty="0" smtClean="0"/>
          </a:p>
        </p:txBody>
      </p:sp>
      <p:graphicFrame>
        <p:nvGraphicFramePr>
          <p:cNvPr id="8" name="다이어그램 7"/>
          <p:cNvGraphicFramePr/>
          <p:nvPr/>
        </p:nvGraphicFramePr>
        <p:xfrm>
          <a:off x="500034" y="3429000"/>
          <a:ext cx="6858048" cy="214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500034" y="214290"/>
            <a:ext cx="8215370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mtClean="0"/>
          </a:p>
          <a:p>
            <a:pPr algn="ctr"/>
            <a:endParaRPr lang="en-US" altLang="ko-KR" smtClean="0"/>
          </a:p>
          <a:p>
            <a:pPr algn="ctr"/>
            <a:r>
              <a:rPr lang="en-US" altLang="ko-KR" smtClean="0"/>
              <a:t>2. </a:t>
            </a:r>
            <a:r>
              <a:rPr lang="ko-KR" altLang="en-US" smtClean="0"/>
              <a:t>상위계획 및 관련 계획 </a:t>
            </a:r>
            <a:r>
              <a:rPr lang="en-US" altLang="ko-KR" sz="1600" smtClean="0"/>
              <a:t>(</a:t>
            </a:r>
            <a:r>
              <a:rPr lang="ko-KR" altLang="en-US" sz="1600" smtClean="0"/>
              <a:t>완주군 주요개발사업 분석</a:t>
            </a:r>
            <a:r>
              <a:rPr lang="en-US" altLang="ko-KR" sz="1600" smtClean="0"/>
              <a:t>)</a:t>
            </a:r>
            <a:endParaRPr lang="ko-KR" altLang="en-US" sz="1600" smtClean="0"/>
          </a:p>
          <a:p>
            <a:pPr algn="ctr"/>
            <a:endParaRPr lang="ko-KR" altLang="en-US" smtClean="0"/>
          </a:p>
          <a:p>
            <a:pPr algn="ctr"/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500034" y="1928802"/>
            <a:ext cx="357190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나</a:t>
            </a:r>
            <a:r>
              <a:rPr lang="en-US" altLang="ko-KR" dirty="0" smtClean="0"/>
              <a:t>. </a:t>
            </a:r>
            <a:r>
              <a:rPr lang="ko-KR" altLang="en-US" dirty="0" smtClean="0"/>
              <a:t>사업의 필요성 및 </a:t>
            </a:r>
            <a:r>
              <a:rPr lang="ko-KR" altLang="en-US" dirty="0" smtClean="0"/>
              <a:t>기대효과</a:t>
            </a:r>
            <a:endParaRPr lang="ko-KR" altLang="en-US" dirty="0"/>
          </a:p>
        </p:txBody>
      </p:sp>
      <p:graphicFrame>
        <p:nvGraphicFramePr>
          <p:cNvPr id="7" name="다이어그램 6"/>
          <p:cNvGraphicFramePr/>
          <p:nvPr/>
        </p:nvGraphicFramePr>
        <p:xfrm>
          <a:off x="357158" y="2643182"/>
          <a:ext cx="7715304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/>
          <a:lstStyle/>
          <a:p>
            <a:r>
              <a:rPr lang="en-US" altLang="ko-KR" dirty="0" smtClean="0"/>
              <a:t>1.1 </a:t>
            </a:r>
            <a:r>
              <a:rPr lang="ko-KR" altLang="en-US" dirty="0" smtClean="0"/>
              <a:t>국외적 여건과 변화와 과제</a:t>
            </a:r>
            <a:endParaRPr lang="en-US" altLang="ko-KR" dirty="0" smtClean="0"/>
          </a:p>
          <a:p>
            <a:endParaRPr lang="en-US" altLang="ko-KR" dirty="0" smtClean="0"/>
          </a:p>
          <a:p>
            <a:pPr>
              <a:buNone/>
            </a:pPr>
            <a:endParaRPr lang="ko-KR" altLang="en-US" dirty="0"/>
          </a:p>
          <a:p>
            <a:pPr>
              <a:buNone/>
            </a:pP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endParaRPr lang="en-US" altLang="ko-KR" dirty="0" smtClean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500034" y="214290"/>
            <a:ext cx="8215370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/>
              <a:t>1. </a:t>
            </a:r>
            <a:r>
              <a:rPr lang="ko-KR" altLang="en-US" sz="3600" dirty="0" smtClean="0"/>
              <a:t>여건변화</a:t>
            </a:r>
            <a:endParaRPr lang="ko-KR" altLang="en-US" sz="3600" dirty="0"/>
          </a:p>
        </p:txBody>
      </p:sp>
      <p:graphicFrame>
        <p:nvGraphicFramePr>
          <p:cNvPr id="14" name="다이어그램 13"/>
          <p:cNvGraphicFramePr/>
          <p:nvPr/>
        </p:nvGraphicFramePr>
        <p:xfrm>
          <a:off x="428596" y="2500306"/>
          <a:ext cx="7786742" cy="285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1.1 </a:t>
            </a:r>
            <a:r>
              <a:rPr lang="ko-KR" altLang="en-US" dirty="0" smtClean="0"/>
              <a:t>국내적 여건과 변화와 과제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500034" y="214290"/>
            <a:ext cx="8215370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1. </a:t>
            </a:r>
            <a:r>
              <a:rPr lang="ko-KR" altLang="en-US" dirty="0" smtClean="0"/>
              <a:t>여건변화</a:t>
            </a:r>
            <a:endParaRPr lang="ko-KR" altLang="en-US" dirty="0"/>
          </a:p>
        </p:txBody>
      </p:sp>
      <p:graphicFrame>
        <p:nvGraphicFramePr>
          <p:cNvPr id="19" name="다이어그램 18"/>
          <p:cNvGraphicFramePr/>
          <p:nvPr/>
        </p:nvGraphicFramePr>
        <p:xfrm>
          <a:off x="571472" y="2357430"/>
          <a:ext cx="8001056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dirty="0" smtClean="0"/>
              <a:t>2.1. </a:t>
            </a:r>
            <a:r>
              <a:rPr lang="ko-KR" altLang="en-US" sz="2800" dirty="0" smtClean="0"/>
              <a:t>제 </a:t>
            </a:r>
            <a:r>
              <a:rPr lang="en-US" altLang="ko-KR" sz="2800" dirty="0" smtClean="0"/>
              <a:t>4</a:t>
            </a:r>
            <a:r>
              <a:rPr lang="ko-KR" altLang="en-US" sz="2800" dirty="0" smtClean="0"/>
              <a:t>차 국토종합계획 수정계획</a:t>
            </a:r>
            <a:r>
              <a:rPr lang="en-US" altLang="ko-KR" sz="2800" dirty="0" smtClean="0"/>
              <a:t>(2020</a:t>
            </a:r>
            <a:r>
              <a:rPr lang="ko-KR" altLang="en-US" sz="2800" dirty="0" smtClean="0"/>
              <a:t>년</a:t>
            </a:r>
            <a:r>
              <a:rPr lang="en-US" altLang="ko-KR" sz="2800" dirty="0" smtClean="0"/>
              <a:t>)</a:t>
            </a:r>
          </a:p>
          <a:p>
            <a:endParaRPr lang="ko-KR" altLang="en-US" dirty="0"/>
          </a:p>
          <a:p>
            <a:pPr>
              <a:buNone/>
            </a:pPr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500034" y="214290"/>
            <a:ext cx="8215370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2. </a:t>
            </a:r>
            <a:r>
              <a:rPr lang="ko-KR" altLang="en-US" dirty="0" smtClean="0"/>
              <a:t>상위계획 및 관련 계획 </a:t>
            </a:r>
            <a:r>
              <a:rPr lang="en-US" altLang="ko-KR" dirty="0" smtClean="0"/>
              <a:t>(</a:t>
            </a:r>
            <a:r>
              <a:rPr lang="ko-KR" altLang="en-US" dirty="0" smtClean="0"/>
              <a:t>제 </a:t>
            </a:r>
            <a:r>
              <a:rPr lang="en-US" altLang="ko-KR" dirty="0" smtClean="0"/>
              <a:t>4</a:t>
            </a:r>
            <a:r>
              <a:rPr lang="ko-KR" altLang="en-US" dirty="0" smtClean="0"/>
              <a:t>차 국토종합계획 수정계획</a:t>
            </a:r>
            <a:r>
              <a:rPr lang="en-US" altLang="ko-KR" dirty="0" smtClean="0"/>
              <a:t>(2020</a:t>
            </a:r>
            <a:r>
              <a:rPr lang="ko-KR" altLang="en-US" dirty="0" smtClean="0"/>
              <a:t>년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05638464" descr="EMB00000f4c13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000372"/>
            <a:ext cx="2473760" cy="2714644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105638544" descr="EMB00000f4c13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786058"/>
            <a:ext cx="6031475" cy="3286148"/>
          </a:xfrm>
          <a:prstGeom prst="rect">
            <a:avLst/>
          </a:prstGeom>
          <a:noFill/>
        </p:spPr>
      </p:pic>
      <p:sp>
        <p:nvSpPr>
          <p:cNvPr id="9" name="모서리가 둥근 직사각형 8"/>
          <p:cNvSpPr/>
          <p:nvPr/>
        </p:nvSpPr>
        <p:spPr>
          <a:xfrm>
            <a:off x="1714480" y="2357430"/>
            <a:ext cx="5000660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/>
              <a:t>제</a:t>
            </a:r>
            <a:r>
              <a:rPr lang="en-US" altLang="ko-KR" b="1" dirty="0"/>
              <a:t>4</a:t>
            </a:r>
            <a:r>
              <a:rPr lang="ko-KR" altLang="en-US" b="1" dirty="0"/>
              <a:t>차 국토종합계획 수정계획</a:t>
            </a:r>
            <a:r>
              <a:rPr lang="en-US" altLang="ko-KR" b="1" dirty="0"/>
              <a:t>(2020</a:t>
            </a:r>
            <a:r>
              <a:rPr lang="ko-KR" altLang="en-US" b="1" dirty="0"/>
              <a:t>년</a:t>
            </a:r>
            <a:r>
              <a:rPr lang="en-US" altLang="ko-KR" b="1" dirty="0"/>
              <a:t>) </a:t>
            </a:r>
            <a:r>
              <a:rPr lang="ko-KR" altLang="en-US" b="1" dirty="0" err="1"/>
              <a:t>기본틀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모서리가 둥근 직사각형 3"/>
          <p:cNvSpPr/>
          <p:nvPr/>
        </p:nvSpPr>
        <p:spPr>
          <a:xfrm>
            <a:off x="500034" y="214290"/>
            <a:ext cx="8215370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2. </a:t>
            </a:r>
            <a:r>
              <a:rPr lang="ko-KR" altLang="en-US" dirty="0" smtClean="0"/>
              <a:t>상위계획 및 관련 계획</a:t>
            </a:r>
            <a:r>
              <a:rPr lang="en-US" altLang="ko-KR" dirty="0" smtClean="0"/>
              <a:t> (</a:t>
            </a:r>
            <a:r>
              <a:rPr lang="ko-KR" altLang="en-US" dirty="0" smtClean="0"/>
              <a:t>제 </a:t>
            </a:r>
            <a:r>
              <a:rPr lang="en-US" altLang="ko-KR" dirty="0" smtClean="0"/>
              <a:t>4</a:t>
            </a:r>
            <a:r>
              <a:rPr lang="ko-KR" altLang="en-US" dirty="0" smtClean="0"/>
              <a:t>차 국토종합계획 수정계획</a:t>
            </a:r>
            <a:r>
              <a:rPr lang="en-US" altLang="ko-KR" dirty="0" smtClean="0"/>
              <a:t>(2020</a:t>
            </a:r>
            <a:r>
              <a:rPr lang="ko-KR" altLang="en-US" dirty="0" smtClean="0"/>
              <a:t>년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graphicFrame>
        <p:nvGraphicFramePr>
          <p:cNvPr id="6" name="다이어그램 5"/>
          <p:cNvGraphicFramePr/>
          <p:nvPr/>
        </p:nvGraphicFramePr>
        <p:xfrm>
          <a:off x="285720" y="3071810"/>
          <a:ext cx="8501122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모서리가 둥근 직사각형 8"/>
          <p:cNvSpPr/>
          <p:nvPr/>
        </p:nvSpPr>
        <p:spPr>
          <a:xfrm>
            <a:off x="500034" y="1714488"/>
            <a:ext cx="3286148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2.1.1 </a:t>
            </a:r>
            <a:r>
              <a:rPr lang="ko-KR" altLang="en-US" dirty="0" smtClean="0"/>
              <a:t>기본목표</a:t>
            </a:r>
            <a:r>
              <a:rPr lang="en-US" altLang="ko-KR" dirty="0" smtClean="0"/>
              <a:t>(</a:t>
            </a:r>
            <a:r>
              <a:rPr lang="ko-KR" altLang="en-US" dirty="0" smtClean="0"/>
              <a:t>전라북도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graphicFrame>
        <p:nvGraphicFramePr>
          <p:cNvPr id="11" name="다이어그램 10"/>
          <p:cNvGraphicFramePr/>
          <p:nvPr/>
        </p:nvGraphicFramePr>
        <p:xfrm>
          <a:off x="-714412" y="2500306"/>
          <a:ext cx="9429816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모서리가 둥근 직사각형 3"/>
          <p:cNvSpPr/>
          <p:nvPr/>
        </p:nvSpPr>
        <p:spPr>
          <a:xfrm>
            <a:off x="500034" y="214290"/>
            <a:ext cx="8215370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2. </a:t>
            </a:r>
            <a:r>
              <a:rPr lang="ko-KR" altLang="en-US" dirty="0" smtClean="0"/>
              <a:t>상위계획 및 관련 계획</a:t>
            </a:r>
            <a:r>
              <a:rPr lang="en-US" altLang="ko-KR" dirty="0" smtClean="0"/>
              <a:t> (</a:t>
            </a:r>
            <a:r>
              <a:rPr lang="ko-KR" altLang="en-US" dirty="0" smtClean="0"/>
              <a:t>제 </a:t>
            </a:r>
            <a:r>
              <a:rPr lang="en-US" altLang="ko-KR" dirty="0" smtClean="0"/>
              <a:t>4</a:t>
            </a:r>
            <a:r>
              <a:rPr lang="ko-KR" altLang="en-US" dirty="0" smtClean="0"/>
              <a:t>차 국토종합계획 수정계획</a:t>
            </a:r>
            <a:r>
              <a:rPr lang="en-US" altLang="ko-KR" dirty="0" smtClean="0"/>
              <a:t>(2020</a:t>
            </a:r>
            <a:r>
              <a:rPr lang="ko-KR" altLang="en-US" dirty="0" smtClean="0"/>
              <a:t>년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graphicFrame>
        <p:nvGraphicFramePr>
          <p:cNvPr id="9" name="다이어그램 8"/>
          <p:cNvGraphicFramePr/>
          <p:nvPr/>
        </p:nvGraphicFramePr>
        <p:xfrm>
          <a:off x="357158" y="2285968"/>
          <a:ext cx="8286808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428596" y="1571612"/>
            <a:ext cx="4500594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2.1.2 </a:t>
            </a:r>
            <a:r>
              <a:rPr lang="ko-KR" altLang="en-US" dirty="0" smtClean="0"/>
              <a:t>개발방향 </a:t>
            </a:r>
            <a:r>
              <a:rPr lang="en-US" altLang="ko-KR" dirty="0" smtClean="0"/>
              <a:t>(</a:t>
            </a:r>
            <a:r>
              <a:rPr lang="ko-KR" altLang="en-US" dirty="0" smtClean="0"/>
              <a:t>전라북도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00034" y="214290"/>
            <a:ext cx="8215370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2. </a:t>
            </a:r>
            <a:r>
              <a:rPr lang="ko-KR" altLang="en-US" dirty="0" smtClean="0"/>
              <a:t>상위계획 및 관련 계획 </a:t>
            </a:r>
            <a:r>
              <a:rPr lang="en-US" altLang="ko-KR" dirty="0" smtClean="0"/>
              <a:t>(</a:t>
            </a:r>
            <a:r>
              <a:rPr lang="ko-KR" altLang="en-US" dirty="0" smtClean="0"/>
              <a:t>제</a:t>
            </a:r>
            <a:r>
              <a:rPr lang="en-US" altLang="ko-KR" dirty="0" smtClean="0"/>
              <a:t>3</a:t>
            </a:r>
            <a:r>
              <a:rPr lang="ko-KR" altLang="en-US" dirty="0" smtClean="0"/>
              <a:t>차 전북종합개발계획</a:t>
            </a:r>
            <a:r>
              <a:rPr lang="en-US" altLang="ko-KR" dirty="0" smtClean="0"/>
              <a:t>)</a:t>
            </a:r>
            <a:endParaRPr lang="ko-KR" altLang="en-US" dirty="0" smtClean="0"/>
          </a:p>
          <a:p>
            <a:pPr algn="ctr"/>
            <a:endParaRPr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416909" y="2428492"/>
            <a:ext cx="3286148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2.2.1</a:t>
            </a:r>
            <a:r>
              <a:rPr lang="ko-KR" altLang="en-US" dirty="0" smtClean="0"/>
              <a:t>계획 기조</a:t>
            </a:r>
            <a:endParaRPr lang="ko-KR" altLang="en-US" dirty="0"/>
          </a:p>
        </p:txBody>
      </p:sp>
      <p:graphicFrame>
        <p:nvGraphicFramePr>
          <p:cNvPr id="8" name="다이어그램 7"/>
          <p:cNvGraphicFramePr/>
          <p:nvPr/>
        </p:nvGraphicFramePr>
        <p:xfrm>
          <a:off x="285720" y="3000372"/>
          <a:ext cx="3571900" cy="314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모서리가 둥근 직사각형 8"/>
          <p:cNvSpPr/>
          <p:nvPr/>
        </p:nvSpPr>
        <p:spPr>
          <a:xfrm>
            <a:off x="5286568" y="2428492"/>
            <a:ext cx="3286148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2.2.2 </a:t>
            </a:r>
            <a:r>
              <a:rPr lang="ko-KR" altLang="en-US" dirty="0" smtClean="0"/>
              <a:t>계획의 목표</a:t>
            </a:r>
            <a:endParaRPr lang="ko-KR" altLang="en-US" dirty="0"/>
          </a:p>
        </p:txBody>
      </p:sp>
      <p:graphicFrame>
        <p:nvGraphicFramePr>
          <p:cNvPr id="11" name="다이어그램 10"/>
          <p:cNvGraphicFramePr/>
          <p:nvPr/>
        </p:nvGraphicFramePr>
        <p:xfrm>
          <a:off x="4643438" y="3000372"/>
          <a:ext cx="4000528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직사각형 11"/>
          <p:cNvSpPr/>
          <p:nvPr/>
        </p:nvSpPr>
        <p:spPr>
          <a:xfrm>
            <a:off x="428784" y="1500362"/>
            <a:ext cx="378621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/>
              <a:t>2.2 </a:t>
            </a:r>
            <a:r>
              <a:rPr lang="ko-KR" altLang="en-US" sz="2000" dirty="0" smtClean="0"/>
              <a:t>제</a:t>
            </a:r>
            <a:r>
              <a:rPr lang="en-US" altLang="ko-KR" sz="2000" dirty="0" smtClean="0"/>
              <a:t>3</a:t>
            </a:r>
            <a:r>
              <a:rPr lang="ko-KR" altLang="en-US" sz="2000" dirty="0" smtClean="0"/>
              <a:t>차 전북종합개발계획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모서리가 둥근 직사각형 3"/>
          <p:cNvSpPr/>
          <p:nvPr/>
        </p:nvSpPr>
        <p:spPr>
          <a:xfrm>
            <a:off x="500034" y="214290"/>
            <a:ext cx="8215370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2. </a:t>
            </a:r>
            <a:r>
              <a:rPr lang="ko-KR" altLang="en-US" dirty="0" smtClean="0"/>
              <a:t>상위계획 및 관련 계획 </a:t>
            </a:r>
            <a:r>
              <a:rPr lang="en-US" altLang="ko-KR" dirty="0" smtClean="0"/>
              <a:t>(</a:t>
            </a:r>
            <a:r>
              <a:rPr lang="ko-KR" altLang="en-US" dirty="0" smtClean="0"/>
              <a:t>제</a:t>
            </a:r>
            <a:r>
              <a:rPr lang="en-US" altLang="ko-KR" dirty="0" smtClean="0"/>
              <a:t>3</a:t>
            </a:r>
            <a:r>
              <a:rPr lang="ko-KR" altLang="en-US" dirty="0" smtClean="0"/>
              <a:t>차 전북종합개발계획</a:t>
            </a:r>
            <a:r>
              <a:rPr lang="en-US" altLang="ko-KR" dirty="0" smtClean="0"/>
              <a:t>)</a:t>
            </a:r>
            <a:endParaRPr lang="ko-KR" altLang="en-US" dirty="0" smtClean="0"/>
          </a:p>
          <a:p>
            <a:pPr algn="ctr"/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500034" y="1714488"/>
            <a:ext cx="3286148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2.2.3 </a:t>
            </a:r>
            <a:r>
              <a:rPr lang="ko-KR" altLang="en-US" dirty="0" smtClean="0"/>
              <a:t>추진전략과 계획 과제</a:t>
            </a:r>
            <a:endParaRPr lang="ko-KR" altLang="en-US" dirty="0"/>
          </a:p>
        </p:txBody>
      </p:sp>
      <p:graphicFrame>
        <p:nvGraphicFramePr>
          <p:cNvPr id="9" name="다이어그램 8"/>
          <p:cNvGraphicFramePr/>
          <p:nvPr/>
        </p:nvGraphicFramePr>
        <p:xfrm>
          <a:off x="571472" y="2500306"/>
          <a:ext cx="6643734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1505" name="_x151157272" descr="EMB00000fd01d01"/>
          <p:cNvPicPr>
            <a:picLocks noChangeAspect="1" noChangeArrowheads="1"/>
          </p:cNvPicPr>
          <p:nvPr/>
        </p:nvPicPr>
        <p:blipFill>
          <a:blip r:embed="rId6" cstate="print"/>
          <a:srcRect r="3708"/>
          <a:stretch>
            <a:fillRect/>
          </a:stretch>
        </p:blipFill>
        <p:spPr bwMode="auto">
          <a:xfrm>
            <a:off x="6048496" y="2214554"/>
            <a:ext cx="3095504" cy="2214578"/>
          </a:xfrm>
          <a:prstGeom prst="rect">
            <a:avLst/>
          </a:prstGeom>
          <a:noFill/>
        </p:spPr>
      </p:pic>
      <p:sp>
        <p:nvSpPr>
          <p:cNvPr id="13" name="모서리가 둥근 직사각형 12"/>
          <p:cNvSpPr/>
          <p:nvPr/>
        </p:nvSpPr>
        <p:spPr>
          <a:xfrm>
            <a:off x="6000760" y="1785926"/>
            <a:ext cx="2643206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/>
              <a:t>도시권 중심의 연계 교통망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2045</Words>
  <Application>Microsoft Office PowerPoint</Application>
  <PresentationFormat>화면 슬라이드 쇼(4:3)</PresentationFormat>
  <Paragraphs>423</Paragraphs>
  <Slides>27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28" baseType="lpstr">
      <vt:lpstr>Office 테마</vt:lpstr>
      <vt:lpstr>슬라이드 1</vt:lpstr>
      <vt:lpstr>목차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도</vt:lpstr>
      <vt:lpstr>슬라이드 21</vt:lpstr>
      <vt:lpstr>슬라이드 22</vt:lpstr>
      <vt:lpstr>슬라이드 23</vt:lpstr>
      <vt:lpstr>슬라이드 24</vt:lpstr>
      <vt:lpstr>ㅂ단지조성</vt:lpstr>
      <vt:lpstr>슬라이드 26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goohwan</dc:creator>
  <cp:lastModifiedBy>goohwan</cp:lastModifiedBy>
  <cp:revision>23</cp:revision>
  <dcterms:created xsi:type="dcterms:W3CDTF">2007-10-01T02:28:55Z</dcterms:created>
  <dcterms:modified xsi:type="dcterms:W3CDTF">2007-10-01T07:28:35Z</dcterms:modified>
</cp:coreProperties>
</file>